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62" r:id="rId3"/>
    <p:sldId id="263" r:id="rId4"/>
    <p:sldId id="279" r:id="rId5"/>
    <p:sldId id="264" r:id="rId6"/>
    <p:sldId id="265" r:id="rId7"/>
    <p:sldId id="257" r:id="rId8"/>
    <p:sldId id="290" r:id="rId9"/>
    <p:sldId id="258" r:id="rId10"/>
    <p:sldId id="280" r:id="rId11"/>
    <p:sldId id="281" r:id="rId12"/>
    <p:sldId id="282" r:id="rId13"/>
    <p:sldId id="259" r:id="rId14"/>
    <p:sldId id="266" r:id="rId15"/>
    <p:sldId id="267" r:id="rId16"/>
    <p:sldId id="268" r:id="rId17"/>
    <p:sldId id="269" r:id="rId18"/>
    <p:sldId id="293" r:id="rId19"/>
    <p:sldId id="287" r:id="rId20"/>
    <p:sldId id="283" r:id="rId21"/>
    <p:sldId id="291" r:id="rId22"/>
    <p:sldId id="292" r:id="rId23"/>
    <p:sldId id="274" r:id="rId24"/>
    <p:sldId id="275" r:id="rId25"/>
    <p:sldId id="294" r:id="rId26"/>
    <p:sldId id="284" r:id="rId27"/>
    <p:sldId id="288" r:id="rId28"/>
    <p:sldId id="289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66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Sheet2!$E$4</c:f>
              <c:strCache>
                <c:ptCount val="1"/>
                <c:pt idx="0">
                  <c:v>শতকরা হার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198320428675054"/>
                  <c:y val="-9.66037637434881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spc="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defRPr>
                    </a:pPr>
                    <a:fld id="{3C0A954E-9CB9-41C7-BF43-980EB5E14C46}" type="CATEGORYNAME">
                      <a:rPr lang="as-IN" sz="2800" b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 b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[CATEGORY NAME]</a:t>
                    </a:fld>
                    <a:r>
                      <a:rPr lang="as-IN" sz="28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</a:t>
                    </a:r>
                    <a:fld id="{F3328100-CE0D-418A-92CE-4413187A2194}" type="PERCENTAGE">
                      <a:rPr lang="as-IN" sz="2800" b="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 b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[PERCENTAGE]</a:t>
                    </a:fld>
                    <a:endParaRPr lang="as-IN" sz="2800" b="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spc="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3431740643652"/>
                      <c:h val="0.1321087834050559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820389161593426E-2"/>
                  <c:y val="-0.16134980870825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defRPr>
                    </a:pPr>
                    <a:fld id="{733BF5B4-3639-4652-B037-F9B4E04B8789}" type="CATEGORYNAME">
                      <a:rPr lang="as-IN" sz="280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[CATEGORY NAME]</a:t>
                    </a:fld>
                    <a:r>
                      <a:rPr lang="as-IN" sz="28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-</a:t>
                    </a:r>
                    <a:fld id="{622D9898-EEE5-4088-86E4-FDB9095A8A12}" type="PERCENTAGE">
                      <a:rPr lang="as-IN" sz="2800" baseline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[PERCENTAGE]</a:t>
                    </a:fld>
                    <a:endParaRPr lang="as-IN" sz="2800" baseline="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93539710096094"/>
                      <c:h val="0.117651326518382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9092893155162025E-2"/>
                  <c:y val="-0.122950244764439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defRPr>
                    </a:pPr>
                    <a:fld id="{00B207DF-86C2-4BC6-B411-92E5B3EA9E44}" type="CATEGORYNAME">
                      <a:rPr lang="as-IN" sz="280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[CATEGORY NAME]</a:t>
                    </a:fld>
                    <a:r>
                      <a:rPr lang="as-IN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</a:t>
                    </a:r>
                    <a:fld id="{9EF08F8F-9DDF-4F92-AAC8-CD8BB9C05408}" type="PERCENTAGE">
                      <a:rPr lang="as-IN" sz="2800" baseline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[PERCENTAGE]</a:t>
                    </a:fld>
                    <a:endParaRPr lang="as-IN" sz="28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34270406496954"/>
                      <c:h val="0.119562840061745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5003809804573013E-2"/>
                  <c:y val="-9.28456818968384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defRPr>
                    </a:pPr>
                    <a:fld id="{45B2A9A3-0A48-4075-8CDE-E0A563F6FF1A}" type="CATEGORYNAME">
                      <a:rPr lang="as-IN" sz="280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[CATEGORY NAME]</a:t>
                    </a:fld>
                    <a:r>
                      <a:rPr lang="as-IN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</a:t>
                    </a:r>
                    <a:fld id="{BA1A2D9B-FDAA-4C08-80C9-6877FBAFC94E}" type="PERCENTAGE">
                      <a:rPr lang="as-IN" sz="2800" baseline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[PERCENTAGE]</a:t>
                    </a:fld>
                    <a:endParaRPr lang="as-IN" sz="28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56932994019882"/>
                      <c:h val="0.119562840061745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4.8770275413385245E-2"/>
                  <c:y val="0.152731496007853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defRPr>
                    </a:pPr>
                    <a:fld id="{2B9DF4B1-224B-4D8A-8483-A3AFD13E05C6}" type="CATEGORYNAME">
                      <a:rPr lang="as-IN" sz="280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[CATEGORY NAME]</a:t>
                    </a:fld>
                    <a:r>
                      <a:rPr lang="as-IN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</a:t>
                    </a:r>
                    <a:fld id="{5004072F-9873-4D87-8379-EC84C701603A}" type="PERCENTAGE">
                      <a:rPr lang="as-IN" sz="2800" baseline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[PERCENTAGE]</a:t>
                    </a:fld>
                    <a:endParaRPr lang="as-IN" sz="28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00937043491947"/>
                      <c:h val="0.119562840061745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20652111071700341"/>
                  <c:y val="9.24873641098584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defRPr>
                    </a:pPr>
                    <a:r>
                      <a:rPr lang="as-IN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ঝিনুক-শামুকের</a:t>
                    </a:r>
                    <a:r>
                      <a:rPr lang="as-IN" sz="28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গুঁড়া-২-৬%</a:t>
                    </a:r>
                    <a:endParaRPr lang="as-IN" sz="28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62223041688434"/>
                      <c:h val="8.0394391038157223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258252789307279"/>
                  <c:y val="8.4165675756110763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defRPr>
                    </a:pPr>
                    <a:r>
                      <a:rPr lang="as-IN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খাদ্য</a:t>
                    </a:r>
                    <a:r>
                      <a:rPr lang="as-IN" sz="280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লবন-০.৫%</a:t>
                    </a:r>
                    <a:endParaRPr lang="as-IN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11067373078137"/>
                      <c:h val="7.335622951528994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.31341882509600782"/>
                  <c:y val="1.35021994974096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defRPr>
                    </a:pPr>
                    <a:fld id="{45E019F8-ACF0-40A8-A80B-56D870798428}" type="CATEGORYNAME">
                      <a:rPr lang="as-IN" sz="280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pPr>
                        <a:defRPr sz="280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defRPr>
                      </a:pPr>
                      <a:t>[CATEGORY NAME]</a:t>
                    </a:fld>
                    <a:r>
                      <a:rPr lang="as-IN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-০.৫%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34756102316455"/>
                      <c:h val="0.1551892179056078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57150" cap="flat" cmpd="sng" algn="ctr">
                  <a:solidFill>
                    <a:srgbClr val="FF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Sheet2!$D$5:$D$12</c:f>
              <c:strCache>
                <c:ptCount val="8"/>
                <c:pt idx="0">
                  <c:v>গম/ভূট্টা ভাঙ্গা</c:v>
                </c:pt>
                <c:pt idx="1">
                  <c:v>গমের ভূসি/চালের কুড়া</c:v>
                </c:pt>
                <c:pt idx="2">
                  <c:v>সয়াবিন মিল</c:v>
                </c:pt>
                <c:pt idx="3">
                  <c:v>তিলের খৈল</c:v>
                </c:pt>
                <c:pt idx="4">
                  <c:v>শুঁটকি মাছের গুঁড়া</c:v>
                </c:pt>
                <c:pt idx="5">
                  <c:v>ঝিনুক/শামূকের গুঁড়া</c:v>
                </c:pt>
                <c:pt idx="6">
                  <c:v>খাদ্য লবণ</c:v>
                </c:pt>
                <c:pt idx="7">
                  <c:v>ভিটামিন/খনিজ মিশ্রণ</c:v>
                </c:pt>
              </c:strCache>
            </c:strRef>
          </c:cat>
          <c:val>
            <c:numRef>
              <c:f>Sheet2!$E$5:$E$12</c:f>
              <c:numCache>
                <c:formatCode>[$-5000445]0</c:formatCode>
                <c:ptCount val="8"/>
                <c:pt idx="0">
                  <c:v>47</c:v>
                </c:pt>
                <c:pt idx="1">
                  <c:v>16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6</c:v>
                </c:pt>
                <c:pt idx="6" formatCode="[$-5000445]0.##">
                  <c:v>0.5</c:v>
                </c:pt>
                <c:pt idx="7" formatCode="[$-5000445]0.##">
                  <c:v>0.5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image" Target="../media/image32.png"/><Relationship Id="rId4" Type="http://schemas.openxmlformats.org/officeDocument/2006/relationships/image" Target="../media/image35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image" Target="../media/image16.png"/><Relationship Id="rId4" Type="http://schemas.openxmlformats.org/officeDocument/2006/relationships/image" Target="../media/image5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image" Target="../media/image32.png"/><Relationship Id="rId4" Type="http://schemas.openxmlformats.org/officeDocument/2006/relationships/image" Target="../media/image35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6.png"/><Relationship Id="rId1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B0B8A-92F2-44DC-AB9C-C9D14F9C015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85A27-3D66-45B5-93BA-E04483C71A74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/>
      </dgm:spPr>
      <dgm:t>
        <a:bodyPr/>
        <a:lstStyle/>
        <a:p>
          <a:r>
            <a:rPr lang="bn-BD" sz="4800" b="1" cap="none" spc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A624CD-F141-4D5D-9CA6-513CE365E627}" type="parTrans" cxnId="{1449FAA2-DB27-4886-A6B4-198CCC44BEFE}">
      <dgm:prSet/>
      <dgm:spPr/>
      <dgm:t>
        <a:bodyPr/>
        <a:lstStyle/>
        <a:p>
          <a:endParaRPr lang="en-US"/>
        </a:p>
      </dgm:t>
    </dgm:pt>
    <dgm:pt modelId="{6A0B2F1A-29B0-4A45-852F-AFD13D7A9909}" type="sibTrans" cxnId="{1449FAA2-DB27-4886-A6B4-198CCC44BEFE}">
      <dgm:prSet/>
      <dgm:spPr/>
      <dgm:t>
        <a:bodyPr/>
        <a:lstStyle/>
        <a:p>
          <a:endParaRPr lang="en-US"/>
        </a:p>
      </dgm:t>
    </dgm:pt>
    <dgm:pt modelId="{E3D951C1-BEE4-419A-8E11-D7F7722F039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ুরগির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গ্রহণের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গুরুত্ব ব্যাখ্যা করতে পারবে</a:t>
          </a:r>
          <a:endParaRPr lang="en-US" dirty="0">
            <a:solidFill>
              <a:schemeClr val="bg1"/>
            </a:solidFill>
          </a:endParaRPr>
        </a:p>
      </dgm:t>
    </dgm:pt>
    <dgm:pt modelId="{2744B08A-C6AE-4B7F-91E4-172954A7426C}" type="parTrans" cxnId="{7E57E17D-FAA1-4D49-9E47-64DD50C7E480}">
      <dgm:prSet/>
      <dgm:spPr/>
      <dgm:t>
        <a:bodyPr/>
        <a:lstStyle/>
        <a:p>
          <a:endParaRPr lang="en-US"/>
        </a:p>
      </dgm:t>
    </dgm:pt>
    <dgm:pt modelId="{8A9AC06C-DE9B-476F-9827-41758A84D4CC}" type="sibTrans" cxnId="{7E57E17D-FAA1-4D49-9E47-64DD50C7E480}">
      <dgm:prSet/>
      <dgm:spPr/>
      <dgm:t>
        <a:bodyPr/>
        <a:lstStyle/>
        <a:p>
          <a:endParaRPr lang="en-US"/>
        </a:p>
      </dgm:t>
    </dgm:pt>
    <dgm:pt modelId="{5DD6AA72-1981-44F5-8F03-891DEC483C1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2.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মুরগির খাদ্য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ষ্টি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dirty="0">
            <a:solidFill>
              <a:schemeClr val="bg1"/>
            </a:solidFill>
          </a:endParaRPr>
        </a:p>
      </dgm:t>
    </dgm:pt>
    <dgm:pt modelId="{04D5379F-4131-4CFF-B4E2-B26FA5D37A4F}" type="parTrans" cxnId="{61DEE78F-9451-4D6C-9164-6BFA618D8D58}">
      <dgm:prSet/>
      <dgm:spPr/>
      <dgm:t>
        <a:bodyPr/>
        <a:lstStyle/>
        <a:p>
          <a:endParaRPr lang="en-US"/>
        </a:p>
      </dgm:t>
    </dgm:pt>
    <dgm:pt modelId="{6DD08349-DB27-4095-A619-91B54061AD72}" type="sibTrans" cxnId="{61DEE78F-9451-4D6C-9164-6BFA618D8D58}">
      <dgm:prSet/>
      <dgm:spPr/>
      <dgm:t>
        <a:bodyPr/>
        <a:lstStyle/>
        <a:p>
          <a:endParaRPr lang="en-US"/>
        </a:p>
      </dgm:t>
    </dgm:pt>
    <dgm:pt modelId="{F5C94F6B-6860-479C-9326-D6DFA8570CA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4.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মুরগির জন্য প্রয়োজনীয় পানি সরবরাহ করতে পারবে</a:t>
          </a:r>
          <a:endParaRPr lang="en-US" dirty="0">
            <a:solidFill>
              <a:schemeClr val="bg1"/>
            </a:solidFill>
          </a:endParaRPr>
        </a:p>
      </dgm:t>
    </dgm:pt>
    <dgm:pt modelId="{66C4143F-1B56-4669-8447-3316B21BA2C1}" type="parTrans" cxnId="{40ADD732-3975-4398-B534-B89BD98A2D6D}">
      <dgm:prSet/>
      <dgm:spPr/>
      <dgm:t>
        <a:bodyPr/>
        <a:lstStyle/>
        <a:p>
          <a:endParaRPr lang="en-US"/>
        </a:p>
      </dgm:t>
    </dgm:pt>
    <dgm:pt modelId="{DCF7D1B7-F41A-4D7C-B90C-F4EB620B6CD8}" type="sibTrans" cxnId="{40ADD732-3975-4398-B534-B89BD98A2D6D}">
      <dgm:prSet/>
      <dgm:spPr/>
      <dgm:t>
        <a:bodyPr/>
        <a:lstStyle/>
        <a:p>
          <a:endParaRPr lang="en-US"/>
        </a:p>
      </dgm:t>
    </dgm:pt>
    <dgm:pt modelId="{2B1368E8-F94C-46D7-890B-5603307DDCF9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3.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মুরগির রেশন  তৈরি করতে পারবে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36AAC5-978A-482F-9B03-21EEE8816A5B}" type="parTrans" cxnId="{11A9BB7B-93D2-4CE7-A102-C2D093595BCA}">
      <dgm:prSet/>
      <dgm:spPr/>
      <dgm:t>
        <a:bodyPr/>
        <a:lstStyle/>
        <a:p>
          <a:endParaRPr lang="en-US"/>
        </a:p>
      </dgm:t>
    </dgm:pt>
    <dgm:pt modelId="{D7E5173C-C104-4034-8A47-DAB479380121}" type="sibTrans" cxnId="{11A9BB7B-93D2-4CE7-A102-C2D093595BCA}">
      <dgm:prSet/>
      <dgm:spPr/>
      <dgm:t>
        <a:bodyPr/>
        <a:lstStyle/>
        <a:p>
          <a:endParaRPr lang="en-US"/>
        </a:p>
      </dgm:t>
    </dgm:pt>
    <dgm:pt modelId="{00A4609F-44A0-4371-8E50-E82FCBD79799}" type="pres">
      <dgm:prSet presAssocID="{239B0B8A-92F2-44DC-AB9C-C9D14F9C01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9645E-DE0E-476A-803E-20B816EB2E83}" type="pres">
      <dgm:prSet presAssocID="{C1185A27-3D66-45B5-93BA-E04483C71A74}" presName="singleCycle" presStyleCnt="0"/>
      <dgm:spPr/>
    </dgm:pt>
    <dgm:pt modelId="{ADFDB939-FF7B-41D3-B5C5-E7FB5352DF7E}" type="pres">
      <dgm:prSet presAssocID="{C1185A27-3D66-45B5-93BA-E04483C71A74}" presName="singleCenter" presStyleLbl="node1" presStyleIdx="0" presStyleCnt="5" custScaleX="146168" custScaleY="131515" custLinFactNeighborX="261" custLinFactNeighborY="2606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78EE9CC-FC2B-4497-8AE3-52FD252EA317}" type="pres">
      <dgm:prSet presAssocID="{2744B08A-C6AE-4B7F-91E4-172954A7426C}" presName="Name56" presStyleLbl="parChTrans1D2" presStyleIdx="0" presStyleCnt="4"/>
      <dgm:spPr/>
      <dgm:t>
        <a:bodyPr/>
        <a:lstStyle/>
        <a:p>
          <a:endParaRPr lang="en-US"/>
        </a:p>
      </dgm:t>
    </dgm:pt>
    <dgm:pt modelId="{D987C26D-3779-458C-AB44-18B8BB44425C}" type="pres">
      <dgm:prSet presAssocID="{E3D951C1-BEE4-419A-8E11-D7F7722F039B}" presName="text0" presStyleLbl="node1" presStyleIdx="1" presStyleCnt="5" custScaleX="295346" custRadScaleRad="141346" custRadScaleInc="-195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F9D77-BE7B-45FF-82B6-5B36CE41ED55}" type="pres">
      <dgm:prSet presAssocID="{04D5379F-4131-4CFF-B4E2-B26FA5D37A4F}" presName="Name56" presStyleLbl="parChTrans1D2" presStyleIdx="1" presStyleCnt="4"/>
      <dgm:spPr/>
      <dgm:t>
        <a:bodyPr/>
        <a:lstStyle/>
        <a:p>
          <a:endParaRPr lang="en-US"/>
        </a:p>
      </dgm:t>
    </dgm:pt>
    <dgm:pt modelId="{783B75DB-2FDC-4FC5-A679-BB72BD71C4CF}" type="pres">
      <dgm:prSet presAssocID="{5DD6AA72-1981-44F5-8F03-891DEC483C18}" presName="text0" presStyleLbl="node1" presStyleIdx="2" presStyleCnt="5" custScaleX="308299" custRadScaleRad="86543" custRadScaleInc="196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E3D6C-7AEF-4B89-8EB6-01DDCDDC5D5C}" type="pres">
      <dgm:prSet presAssocID="{8C36AAC5-978A-482F-9B03-21EEE8816A5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7208510-3C70-4EA2-A647-45D25654C59C}" type="pres">
      <dgm:prSet presAssocID="{2B1368E8-F94C-46D7-890B-5603307DDCF9}" presName="text0" presStyleLbl="node1" presStyleIdx="3" presStyleCnt="5" custScaleX="264327" custRadScaleRad="135918" custRadScaleInc="-197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F61AF-408D-48B7-AEE3-1BAEAA1BC1D4}" type="pres">
      <dgm:prSet presAssocID="{66C4143F-1B56-4669-8447-3316B21BA2C1}" presName="Name56" presStyleLbl="parChTrans1D2" presStyleIdx="3" presStyleCnt="4"/>
      <dgm:spPr/>
      <dgm:t>
        <a:bodyPr/>
        <a:lstStyle/>
        <a:p>
          <a:endParaRPr lang="en-US"/>
        </a:p>
      </dgm:t>
    </dgm:pt>
    <dgm:pt modelId="{AE38919E-87DC-4BD2-9EA9-47F094F5AD9F}" type="pres">
      <dgm:prSet presAssocID="{F5C94F6B-6860-479C-9326-D6DFA8570CA4}" presName="text0" presStyleLbl="node1" presStyleIdx="4" presStyleCnt="5" custScaleX="297386" custRadScaleRad="78071" custRadScaleInc="193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B8182-697F-41F6-A7E7-2FB0BA264121}" type="presOf" srcId="{F5C94F6B-6860-479C-9326-D6DFA8570CA4}" destId="{AE38919E-87DC-4BD2-9EA9-47F094F5AD9F}" srcOrd="0" destOrd="0" presId="urn:microsoft.com/office/officeart/2008/layout/RadialCluster"/>
    <dgm:cxn modelId="{7E57E17D-FAA1-4D49-9E47-64DD50C7E480}" srcId="{C1185A27-3D66-45B5-93BA-E04483C71A74}" destId="{E3D951C1-BEE4-419A-8E11-D7F7722F039B}" srcOrd="0" destOrd="0" parTransId="{2744B08A-C6AE-4B7F-91E4-172954A7426C}" sibTransId="{8A9AC06C-DE9B-476F-9827-41758A84D4CC}"/>
    <dgm:cxn modelId="{198856B0-3695-4CBC-941C-9B8B908AB194}" type="presOf" srcId="{239B0B8A-92F2-44DC-AB9C-C9D14F9C015C}" destId="{00A4609F-44A0-4371-8E50-E82FCBD79799}" srcOrd="0" destOrd="0" presId="urn:microsoft.com/office/officeart/2008/layout/RadialCluster"/>
    <dgm:cxn modelId="{FFA95F8E-AD37-4308-815C-1E94F96EDAAD}" type="presOf" srcId="{C1185A27-3D66-45B5-93BA-E04483C71A74}" destId="{ADFDB939-FF7B-41D3-B5C5-E7FB5352DF7E}" srcOrd="0" destOrd="0" presId="urn:microsoft.com/office/officeart/2008/layout/RadialCluster"/>
    <dgm:cxn modelId="{52E6058C-32B9-4297-9F4B-31CF7083838E}" type="presOf" srcId="{E3D951C1-BEE4-419A-8E11-D7F7722F039B}" destId="{D987C26D-3779-458C-AB44-18B8BB44425C}" srcOrd="0" destOrd="0" presId="urn:microsoft.com/office/officeart/2008/layout/RadialCluster"/>
    <dgm:cxn modelId="{61DEE78F-9451-4D6C-9164-6BFA618D8D58}" srcId="{C1185A27-3D66-45B5-93BA-E04483C71A74}" destId="{5DD6AA72-1981-44F5-8F03-891DEC483C18}" srcOrd="1" destOrd="0" parTransId="{04D5379F-4131-4CFF-B4E2-B26FA5D37A4F}" sibTransId="{6DD08349-DB27-4095-A619-91B54061AD72}"/>
    <dgm:cxn modelId="{1449FAA2-DB27-4886-A6B4-198CCC44BEFE}" srcId="{239B0B8A-92F2-44DC-AB9C-C9D14F9C015C}" destId="{C1185A27-3D66-45B5-93BA-E04483C71A74}" srcOrd="0" destOrd="0" parTransId="{86A624CD-F141-4D5D-9CA6-513CE365E627}" sibTransId="{6A0B2F1A-29B0-4A45-852F-AFD13D7A9909}"/>
    <dgm:cxn modelId="{2CA7AD81-5A11-4D26-88DE-A05EE168B129}" type="presOf" srcId="{04D5379F-4131-4CFF-B4E2-B26FA5D37A4F}" destId="{053F9D77-BE7B-45FF-82B6-5B36CE41ED55}" srcOrd="0" destOrd="0" presId="urn:microsoft.com/office/officeart/2008/layout/RadialCluster"/>
    <dgm:cxn modelId="{8AFD2487-50A4-416A-8152-8DA8C5179538}" type="presOf" srcId="{2744B08A-C6AE-4B7F-91E4-172954A7426C}" destId="{A78EE9CC-FC2B-4497-8AE3-52FD252EA317}" srcOrd="0" destOrd="0" presId="urn:microsoft.com/office/officeart/2008/layout/RadialCluster"/>
    <dgm:cxn modelId="{804A2077-B55F-49B7-88FC-AED4CEF8C974}" type="presOf" srcId="{66C4143F-1B56-4669-8447-3316B21BA2C1}" destId="{47EF61AF-408D-48B7-AEE3-1BAEAA1BC1D4}" srcOrd="0" destOrd="0" presId="urn:microsoft.com/office/officeart/2008/layout/RadialCluster"/>
    <dgm:cxn modelId="{40ADD732-3975-4398-B534-B89BD98A2D6D}" srcId="{C1185A27-3D66-45B5-93BA-E04483C71A74}" destId="{F5C94F6B-6860-479C-9326-D6DFA8570CA4}" srcOrd="3" destOrd="0" parTransId="{66C4143F-1B56-4669-8447-3316B21BA2C1}" sibTransId="{DCF7D1B7-F41A-4D7C-B90C-F4EB620B6CD8}"/>
    <dgm:cxn modelId="{0A428162-C541-4431-9AB6-5B98F3C233C8}" type="presOf" srcId="{8C36AAC5-978A-482F-9B03-21EEE8816A5B}" destId="{1AEE3D6C-7AEF-4B89-8EB6-01DDCDDC5D5C}" srcOrd="0" destOrd="0" presId="urn:microsoft.com/office/officeart/2008/layout/RadialCluster"/>
    <dgm:cxn modelId="{1FB46A43-C0F4-4684-877E-F6BB0435F630}" type="presOf" srcId="{2B1368E8-F94C-46D7-890B-5603307DDCF9}" destId="{37208510-3C70-4EA2-A647-45D25654C59C}" srcOrd="0" destOrd="0" presId="urn:microsoft.com/office/officeart/2008/layout/RadialCluster"/>
    <dgm:cxn modelId="{5CD72393-3B06-48DB-920A-022816F7EE2B}" type="presOf" srcId="{5DD6AA72-1981-44F5-8F03-891DEC483C18}" destId="{783B75DB-2FDC-4FC5-A679-BB72BD71C4CF}" srcOrd="0" destOrd="0" presId="urn:microsoft.com/office/officeart/2008/layout/RadialCluster"/>
    <dgm:cxn modelId="{11A9BB7B-93D2-4CE7-A102-C2D093595BCA}" srcId="{C1185A27-3D66-45B5-93BA-E04483C71A74}" destId="{2B1368E8-F94C-46D7-890B-5603307DDCF9}" srcOrd="2" destOrd="0" parTransId="{8C36AAC5-978A-482F-9B03-21EEE8816A5B}" sibTransId="{D7E5173C-C104-4034-8A47-DAB479380121}"/>
    <dgm:cxn modelId="{4E92B365-2B46-4FA2-B58F-21D9F11CAFA5}" type="presParOf" srcId="{00A4609F-44A0-4371-8E50-E82FCBD79799}" destId="{D5A9645E-DE0E-476A-803E-20B816EB2E83}" srcOrd="0" destOrd="0" presId="urn:microsoft.com/office/officeart/2008/layout/RadialCluster"/>
    <dgm:cxn modelId="{B76513DF-A953-4C4F-B4A0-D965FE1730F9}" type="presParOf" srcId="{D5A9645E-DE0E-476A-803E-20B816EB2E83}" destId="{ADFDB939-FF7B-41D3-B5C5-E7FB5352DF7E}" srcOrd="0" destOrd="0" presId="urn:microsoft.com/office/officeart/2008/layout/RadialCluster"/>
    <dgm:cxn modelId="{5B59F484-5D8C-4012-80D1-51463D623F07}" type="presParOf" srcId="{D5A9645E-DE0E-476A-803E-20B816EB2E83}" destId="{A78EE9CC-FC2B-4497-8AE3-52FD252EA317}" srcOrd="1" destOrd="0" presId="urn:microsoft.com/office/officeart/2008/layout/RadialCluster"/>
    <dgm:cxn modelId="{1F31BA38-6108-4FE1-ABA2-79541ED7E848}" type="presParOf" srcId="{D5A9645E-DE0E-476A-803E-20B816EB2E83}" destId="{D987C26D-3779-458C-AB44-18B8BB44425C}" srcOrd="2" destOrd="0" presId="urn:microsoft.com/office/officeart/2008/layout/RadialCluster"/>
    <dgm:cxn modelId="{A07631ED-DEA8-4B25-A981-8C5466D3BDAC}" type="presParOf" srcId="{D5A9645E-DE0E-476A-803E-20B816EB2E83}" destId="{053F9D77-BE7B-45FF-82B6-5B36CE41ED55}" srcOrd="3" destOrd="0" presId="urn:microsoft.com/office/officeart/2008/layout/RadialCluster"/>
    <dgm:cxn modelId="{4A992ED5-190B-4F39-8ABA-3773BBC904F5}" type="presParOf" srcId="{D5A9645E-DE0E-476A-803E-20B816EB2E83}" destId="{783B75DB-2FDC-4FC5-A679-BB72BD71C4CF}" srcOrd="4" destOrd="0" presId="urn:microsoft.com/office/officeart/2008/layout/RadialCluster"/>
    <dgm:cxn modelId="{F352A3BB-231B-4254-884F-64ADDD53C709}" type="presParOf" srcId="{D5A9645E-DE0E-476A-803E-20B816EB2E83}" destId="{1AEE3D6C-7AEF-4B89-8EB6-01DDCDDC5D5C}" srcOrd="5" destOrd="0" presId="urn:microsoft.com/office/officeart/2008/layout/RadialCluster"/>
    <dgm:cxn modelId="{61E75204-F6D1-41A1-85A0-3F0433C9EEE3}" type="presParOf" srcId="{D5A9645E-DE0E-476A-803E-20B816EB2E83}" destId="{37208510-3C70-4EA2-A647-45D25654C59C}" srcOrd="6" destOrd="0" presId="urn:microsoft.com/office/officeart/2008/layout/RadialCluster"/>
    <dgm:cxn modelId="{F7F7194A-473F-43F3-8C8A-EC8B57CAFA04}" type="presParOf" srcId="{D5A9645E-DE0E-476A-803E-20B816EB2E83}" destId="{47EF61AF-408D-48B7-AEE3-1BAEAA1BC1D4}" srcOrd="7" destOrd="0" presId="urn:microsoft.com/office/officeart/2008/layout/RadialCluster"/>
    <dgm:cxn modelId="{AA7BA5F3-E35B-4167-9A42-8A09F96D2255}" type="presParOf" srcId="{D5A9645E-DE0E-476A-803E-20B816EB2E83}" destId="{AE38919E-87DC-4BD2-9EA9-47F094F5AD9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310FE-079F-49E2-9D55-F4E51B6241F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347E8-C5C7-4575-AAD2-84E4EF266E2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খাদ্যের পুস্টি উপাদান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5E2CE7-A7EE-4DAE-8BD0-18994C896A62}" type="parTrans" cxnId="{95B8CE87-2AAE-4AFF-8865-D2E3CE27A10C}">
      <dgm:prSet/>
      <dgm:spPr/>
      <dgm:t>
        <a:bodyPr/>
        <a:lstStyle/>
        <a:p>
          <a:endParaRPr lang="en-US"/>
        </a:p>
      </dgm:t>
    </dgm:pt>
    <dgm:pt modelId="{B352B09B-13A5-4A6E-805D-A496A94047F8}" type="sibTrans" cxnId="{95B8CE87-2AAE-4AFF-8865-D2E3CE27A10C}">
      <dgm:prSet/>
      <dgm:spPr/>
      <dgm:t>
        <a:bodyPr/>
        <a:lstStyle/>
        <a:p>
          <a:endParaRPr lang="en-US"/>
        </a:p>
      </dgm:t>
    </dgm:pt>
    <dgm:pt modelId="{451B2C8B-6571-4429-AAA0-3C931112B1BF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১.শর্করা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91203-AC1E-4DEF-8BBE-E49029DAE9AD}" type="parTrans" cxnId="{D6ADF674-24AB-4577-BF11-55652D8AD48A}">
      <dgm:prSet/>
      <dgm:spPr/>
      <dgm:t>
        <a:bodyPr/>
        <a:lstStyle/>
        <a:p>
          <a:endParaRPr lang="en-US"/>
        </a:p>
      </dgm:t>
    </dgm:pt>
    <dgm:pt modelId="{E0B9D760-2BCA-4896-ABDD-0A7735293B65}" type="sibTrans" cxnId="{D6ADF674-24AB-4577-BF11-55652D8AD48A}">
      <dgm:prSet/>
      <dgm:spPr/>
      <dgm:t>
        <a:bodyPr/>
        <a:lstStyle/>
        <a:p>
          <a:endParaRPr lang="en-US"/>
        </a:p>
      </dgm:t>
    </dgm:pt>
    <dgm:pt modelId="{4490350D-F885-4983-8F06-278728E7C7AE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২.আমিষ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E658F8-D629-47A0-8607-EEA13C74FC75}" type="parTrans" cxnId="{E0617674-1E67-44CD-9EF6-09153564C5E7}">
      <dgm:prSet/>
      <dgm:spPr/>
      <dgm:t>
        <a:bodyPr/>
        <a:lstStyle/>
        <a:p>
          <a:endParaRPr lang="en-US"/>
        </a:p>
      </dgm:t>
    </dgm:pt>
    <dgm:pt modelId="{DE9C5D27-F35B-4089-9678-7B645C3368C9}" type="sibTrans" cxnId="{E0617674-1E67-44CD-9EF6-09153564C5E7}">
      <dgm:prSet/>
      <dgm:spPr/>
      <dgm:t>
        <a:bodyPr/>
        <a:lstStyle/>
        <a:p>
          <a:endParaRPr lang="en-US"/>
        </a:p>
      </dgm:t>
    </dgm:pt>
    <dgm:pt modelId="{B9741AE0-9837-452B-BDB7-4D59C76DA2B6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৩.স্নেহ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30F95-3D7E-4FE7-B755-9F1F8D93FEA7}" type="parTrans" cxnId="{35CF3EE7-41C1-4314-8BB1-EA3DDD19EFBA}">
      <dgm:prSet/>
      <dgm:spPr/>
      <dgm:t>
        <a:bodyPr/>
        <a:lstStyle/>
        <a:p>
          <a:endParaRPr lang="en-US"/>
        </a:p>
      </dgm:t>
    </dgm:pt>
    <dgm:pt modelId="{17BBEE6E-B63C-463A-8EDA-D82357DEB151}" type="sibTrans" cxnId="{35CF3EE7-41C1-4314-8BB1-EA3DDD19EFBA}">
      <dgm:prSet/>
      <dgm:spPr/>
      <dgm:t>
        <a:bodyPr/>
        <a:lstStyle/>
        <a:p>
          <a:endParaRPr lang="en-US"/>
        </a:p>
      </dgm:t>
    </dgm:pt>
    <dgm:pt modelId="{9C732B76-D9DF-465D-A771-4662B6F6A3B5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৪.খনিজ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683683-263A-4533-AF99-25A68BEA6E42}" type="parTrans" cxnId="{2A6A9F44-77B2-44B0-9CDF-A6F26161C28F}">
      <dgm:prSet/>
      <dgm:spPr/>
      <dgm:t>
        <a:bodyPr/>
        <a:lstStyle/>
        <a:p>
          <a:endParaRPr lang="en-US"/>
        </a:p>
      </dgm:t>
    </dgm:pt>
    <dgm:pt modelId="{9BCFCBE6-05D9-414E-A39D-BF709BE0399F}" type="sibTrans" cxnId="{2A6A9F44-77B2-44B0-9CDF-A6F26161C28F}">
      <dgm:prSet/>
      <dgm:spPr/>
      <dgm:t>
        <a:bodyPr/>
        <a:lstStyle/>
        <a:p>
          <a:endParaRPr lang="en-US"/>
        </a:p>
      </dgm:t>
    </dgm:pt>
    <dgm:pt modelId="{C891E215-D739-4EF2-97C0-C1123BA9E1D4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৫.ভিটামিন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D6310A-3E96-4AC9-9C86-B0453B47CB3F}" type="parTrans" cxnId="{B65CCD9D-8023-4851-9C57-6330A81ABAC1}">
      <dgm:prSet/>
      <dgm:spPr/>
      <dgm:t>
        <a:bodyPr/>
        <a:lstStyle/>
        <a:p>
          <a:endParaRPr lang="en-US"/>
        </a:p>
      </dgm:t>
    </dgm:pt>
    <dgm:pt modelId="{FC472321-0904-4DB1-A640-382F707713E0}" type="sibTrans" cxnId="{B65CCD9D-8023-4851-9C57-6330A81ABAC1}">
      <dgm:prSet/>
      <dgm:spPr/>
      <dgm:t>
        <a:bodyPr/>
        <a:lstStyle/>
        <a:p>
          <a:endParaRPr lang="en-US"/>
        </a:p>
      </dgm:t>
    </dgm:pt>
    <dgm:pt modelId="{2988E822-7B9E-49A7-96AC-627426291B7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৬.পানি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46A82-1402-440C-B6C6-604871192319}" type="parTrans" cxnId="{80F81DC3-BA7F-4370-BEDE-CAE806A2E6DA}">
      <dgm:prSet/>
      <dgm:spPr/>
      <dgm:t>
        <a:bodyPr/>
        <a:lstStyle/>
        <a:p>
          <a:endParaRPr lang="en-US"/>
        </a:p>
      </dgm:t>
    </dgm:pt>
    <dgm:pt modelId="{5A1CAE39-4FF8-49BF-961D-456034810DFE}" type="sibTrans" cxnId="{80F81DC3-BA7F-4370-BEDE-CAE806A2E6DA}">
      <dgm:prSet/>
      <dgm:spPr/>
      <dgm:t>
        <a:bodyPr/>
        <a:lstStyle/>
        <a:p>
          <a:endParaRPr lang="en-US"/>
        </a:p>
      </dgm:t>
    </dgm:pt>
    <dgm:pt modelId="{B34D4B72-E83D-47A0-A405-C368C2F2C369}" type="pres">
      <dgm:prSet presAssocID="{4D5310FE-079F-49E2-9D55-F4E51B6241F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6A789D-90C2-4B54-9800-1B7B64A5E167}" type="pres">
      <dgm:prSet presAssocID="{364347E8-C5C7-4575-AAD2-84E4EF266E2F}" presName="Parent" presStyleLbl="node0" presStyleIdx="0" presStyleCnt="1" custScaleX="115810" custScaleY="8649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B721579-5C76-453E-9F37-8025AFC9EBD5}" type="pres">
      <dgm:prSet presAssocID="{451B2C8B-6571-4429-AAA0-3C931112B1BF}" presName="Accent1" presStyleCnt="0"/>
      <dgm:spPr/>
    </dgm:pt>
    <dgm:pt modelId="{2AA39B7D-4645-4F7F-9CED-458862D532C5}" type="pres">
      <dgm:prSet presAssocID="{451B2C8B-6571-4429-AAA0-3C931112B1BF}" presName="Accent" presStyleLbl="bgShp" presStyleIdx="0" presStyleCnt="6"/>
      <dgm:spPr/>
    </dgm:pt>
    <dgm:pt modelId="{0A6BD7BD-51C8-4D52-9FB1-A97CE4BFB1EA}" type="pres">
      <dgm:prSet presAssocID="{451B2C8B-6571-4429-AAA0-3C931112B1BF}" presName="Child1" presStyleLbl="node1" presStyleIdx="0" presStyleCnt="6" custScaleX="103419" custScaleY="86982" custLinFactNeighborX="1277" custLinFactNeighborY="-4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02970-85F3-48F1-8CF0-25BDFFB09A16}" type="pres">
      <dgm:prSet presAssocID="{4490350D-F885-4983-8F06-278728E7C7AE}" presName="Accent2" presStyleCnt="0"/>
      <dgm:spPr/>
    </dgm:pt>
    <dgm:pt modelId="{A3D4462F-AC02-4488-BAF8-8975BC781057}" type="pres">
      <dgm:prSet presAssocID="{4490350D-F885-4983-8F06-278728E7C7AE}" presName="Accent" presStyleLbl="bgShp" presStyleIdx="1" presStyleCnt="6" custLinFactNeighborX="-83906" custLinFactNeighborY="56480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B632F60-36AE-47D7-BEBD-62C100C14E2E}" type="pres">
      <dgm:prSet presAssocID="{4490350D-F885-4983-8F06-278728E7C7AE}" presName="Child2" presStyleLbl="node1" presStyleIdx="1" presStyleCnt="6" custScaleX="107062" custScaleY="95908" custLinFactNeighborX="55878" custLinFactNeighborY="-26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F16CA-B246-4C39-BABA-AABC2539501B}" type="pres">
      <dgm:prSet presAssocID="{B9741AE0-9837-452B-BDB7-4D59C76DA2B6}" presName="Accent3" presStyleCnt="0"/>
      <dgm:spPr/>
    </dgm:pt>
    <dgm:pt modelId="{59FB0984-34DF-41CA-8A3E-39F282DC606F}" type="pres">
      <dgm:prSet presAssocID="{B9741AE0-9837-452B-BDB7-4D59C76DA2B6}" presName="Accent" presStyleLbl="bgShp" presStyleIdx="2" presStyleCnt="6" custLinFactNeighborX="-20137" custLinFactNeighborY="-56767"/>
      <dgm:spPr>
        <a:solidFill>
          <a:srgbClr val="FF0000"/>
        </a:solidFill>
      </dgm:spPr>
    </dgm:pt>
    <dgm:pt modelId="{740276C8-4D5E-4910-9F6D-0FE8018658DA}" type="pres">
      <dgm:prSet presAssocID="{B9741AE0-9837-452B-BDB7-4D59C76DA2B6}" presName="Child3" presStyleLbl="node1" presStyleIdx="2" presStyleCnt="6" custScaleX="117469" custScaleY="88060" custLinFactNeighborX="74363" custLinFactNeighborY="-301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97ED8-CC49-4759-8A79-F9EBC6C243E9}" type="pres">
      <dgm:prSet presAssocID="{9C732B76-D9DF-465D-A771-4662B6F6A3B5}" presName="Accent4" presStyleCnt="0"/>
      <dgm:spPr/>
    </dgm:pt>
    <dgm:pt modelId="{A1BF055E-9B66-4E28-AC31-637AE9D24271}" type="pres">
      <dgm:prSet presAssocID="{9C732B76-D9DF-465D-A771-4662B6F6A3B5}" presName="Accent" presStyleLbl="bgShp" presStyleIdx="3" presStyleCnt="6" custLinFactNeighborX="58734" custLinFactNeighborY="-85695"/>
      <dgm:spPr>
        <a:solidFill>
          <a:srgbClr val="FF0000"/>
        </a:solidFill>
      </dgm:spPr>
    </dgm:pt>
    <dgm:pt modelId="{7487982A-65A9-4ED9-9F5A-C8C10035A1F6}" type="pres">
      <dgm:prSet presAssocID="{9C732B76-D9DF-465D-A771-4662B6F6A3B5}" presName="Child4" presStyleLbl="node1" presStyleIdx="3" presStyleCnt="6" custScaleX="100271" custScaleY="86887" custLinFactNeighborY="6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1A2C7-F354-4C8D-A8C8-2FDE692401C7}" type="pres">
      <dgm:prSet presAssocID="{C891E215-D739-4EF2-97C0-C1123BA9E1D4}" presName="Accent5" presStyleCnt="0"/>
      <dgm:spPr/>
    </dgm:pt>
    <dgm:pt modelId="{48BFF2A7-DEDD-4174-B363-26512C402A5B}" type="pres">
      <dgm:prSet presAssocID="{C891E215-D739-4EF2-97C0-C1123BA9E1D4}" presName="Accent" presStyleLbl="bgShp" presStyleIdx="4" presStyleCnt="6" custLinFactNeighborX="82014" custLinFactNeighborY="-68166"/>
      <dgm:spPr>
        <a:solidFill>
          <a:srgbClr val="FF0000"/>
        </a:solidFill>
      </dgm:spPr>
    </dgm:pt>
    <dgm:pt modelId="{D9F35822-EE5B-48FA-B4DC-B7F7DB6CCDF4}" type="pres">
      <dgm:prSet presAssocID="{C891E215-D739-4EF2-97C0-C1123BA9E1D4}" presName="Child5" presStyleLbl="node1" presStyleIdx="4" presStyleCnt="6" custScaleX="123039" custScaleY="99432" custLinFactNeighborX="-59493" custLinFactNeighborY="11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1F927-1A1F-4E67-8B70-01F43CF8557A}" type="pres">
      <dgm:prSet presAssocID="{2988E822-7B9E-49A7-96AC-627426291B7B}" presName="Accent6" presStyleCnt="0"/>
      <dgm:spPr/>
    </dgm:pt>
    <dgm:pt modelId="{FA998EA3-3F5C-492B-B698-5E50E3A70858}" type="pres">
      <dgm:prSet presAssocID="{2988E822-7B9E-49A7-96AC-627426291B7B}" presName="Accent" presStyleLbl="bgShp" presStyleIdx="5" presStyleCnt="6" custLinFactY="-16588" custLinFactNeighborX="31219" custLinFactNeighborY="-100000"/>
      <dgm:spPr>
        <a:solidFill>
          <a:srgbClr val="FF0000"/>
        </a:solidFill>
      </dgm:spPr>
    </dgm:pt>
    <dgm:pt modelId="{E541510A-A8B1-48D9-9332-135C12DE8E71}" type="pres">
      <dgm:prSet presAssocID="{2988E822-7B9E-49A7-96AC-627426291B7B}" presName="Child6" presStyleLbl="node1" presStyleIdx="5" presStyleCnt="6" custScaleX="103406" custScaleY="74968" custLinFactNeighborX="-49319" custLinFactNeighborY="-20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394556-8A47-4B9B-9D43-F7AB8FFAF321}" type="presOf" srcId="{C891E215-D739-4EF2-97C0-C1123BA9E1D4}" destId="{D9F35822-EE5B-48FA-B4DC-B7F7DB6CCDF4}" srcOrd="0" destOrd="0" presId="urn:microsoft.com/office/officeart/2011/layout/HexagonRadial"/>
    <dgm:cxn modelId="{3EBE95D3-1F0A-4A8C-A4F3-6F6B2B6F66A7}" type="presOf" srcId="{4490350D-F885-4983-8F06-278728E7C7AE}" destId="{3B632F60-36AE-47D7-BEBD-62C100C14E2E}" srcOrd="0" destOrd="0" presId="urn:microsoft.com/office/officeart/2011/layout/HexagonRadial"/>
    <dgm:cxn modelId="{DC6A0F80-4461-47EA-8328-C429F9041F52}" type="presOf" srcId="{364347E8-C5C7-4575-AAD2-84E4EF266E2F}" destId="{046A789D-90C2-4B54-9800-1B7B64A5E167}" srcOrd="0" destOrd="0" presId="urn:microsoft.com/office/officeart/2011/layout/HexagonRadial"/>
    <dgm:cxn modelId="{2A6A9F44-77B2-44B0-9CDF-A6F26161C28F}" srcId="{364347E8-C5C7-4575-AAD2-84E4EF266E2F}" destId="{9C732B76-D9DF-465D-A771-4662B6F6A3B5}" srcOrd="3" destOrd="0" parTransId="{FC683683-263A-4533-AF99-25A68BEA6E42}" sibTransId="{9BCFCBE6-05D9-414E-A39D-BF709BE0399F}"/>
    <dgm:cxn modelId="{BFC224EA-E5BF-4D13-AC05-984ACD2CBF13}" type="presOf" srcId="{4D5310FE-079F-49E2-9D55-F4E51B6241FD}" destId="{B34D4B72-E83D-47A0-A405-C368C2F2C369}" srcOrd="0" destOrd="0" presId="urn:microsoft.com/office/officeart/2011/layout/HexagonRadial"/>
    <dgm:cxn modelId="{80F81DC3-BA7F-4370-BEDE-CAE806A2E6DA}" srcId="{364347E8-C5C7-4575-AAD2-84E4EF266E2F}" destId="{2988E822-7B9E-49A7-96AC-627426291B7B}" srcOrd="5" destOrd="0" parTransId="{2A846A82-1402-440C-B6C6-604871192319}" sibTransId="{5A1CAE39-4FF8-49BF-961D-456034810DFE}"/>
    <dgm:cxn modelId="{D6ADF674-24AB-4577-BF11-55652D8AD48A}" srcId="{364347E8-C5C7-4575-AAD2-84E4EF266E2F}" destId="{451B2C8B-6571-4429-AAA0-3C931112B1BF}" srcOrd="0" destOrd="0" parTransId="{41491203-AC1E-4DEF-8BBE-E49029DAE9AD}" sibTransId="{E0B9D760-2BCA-4896-ABDD-0A7735293B65}"/>
    <dgm:cxn modelId="{7754FB6E-B187-48F7-9290-7E8A5005FC12}" type="presOf" srcId="{B9741AE0-9837-452B-BDB7-4D59C76DA2B6}" destId="{740276C8-4D5E-4910-9F6D-0FE8018658DA}" srcOrd="0" destOrd="0" presId="urn:microsoft.com/office/officeart/2011/layout/HexagonRadial"/>
    <dgm:cxn modelId="{E0617674-1E67-44CD-9EF6-09153564C5E7}" srcId="{364347E8-C5C7-4575-AAD2-84E4EF266E2F}" destId="{4490350D-F885-4983-8F06-278728E7C7AE}" srcOrd="1" destOrd="0" parTransId="{A2E658F8-D629-47A0-8607-EEA13C74FC75}" sibTransId="{DE9C5D27-F35B-4089-9678-7B645C3368C9}"/>
    <dgm:cxn modelId="{29912513-6F82-4B04-B0EF-EB68AFB61A87}" type="presOf" srcId="{451B2C8B-6571-4429-AAA0-3C931112B1BF}" destId="{0A6BD7BD-51C8-4D52-9FB1-A97CE4BFB1EA}" srcOrd="0" destOrd="0" presId="urn:microsoft.com/office/officeart/2011/layout/HexagonRadial"/>
    <dgm:cxn modelId="{75A5CCC2-BCAE-4097-8CE0-9EBB2C74DAF4}" type="presOf" srcId="{9C732B76-D9DF-465D-A771-4662B6F6A3B5}" destId="{7487982A-65A9-4ED9-9F5A-C8C10035A1F6}" srcOrd="0" destOrd="0" presId="urn:microsoft.com/office/officeart/2011/layout/HexagonRadial"/>
    <dgm:cxn modelId="{5A049300-9C0F-4EB0-A1B6-F10C1605E26B}" type="presOf" srcId="{2988E822-7B9E-49A7-96AC-627426291B7B}" destId="{E541510A-A8B1-48D9-9332-135C12DE8E71}" srcOrd="0" destOrd="0" presId="urn:microsoft.com/office/officeart/2011/layout/HexagonRadial"/>
    <dgm:cxn modelId="{B65CCD9D-8023-4851-9C57-6330A81ABAC1}" srcId="{364347E8-C5C7-4575-AAD2-84E4EF266E2F}" destId="{C891E215-D739-4EF2-97C0-C1123BA9E1D4}" srcOrd="4" destOrd="0" parTransId="{51D6310A-3E96-4AC9-9C86-B0453B47CB3F}" sibTransId="{FC472321-0904-4DB1-A640-382F707713E0}"/>
    <dgm:cxn modelId="{35CF3EE7-41C1-4314-8BB1-EA3DDD19EFBA}" srcId="{364347E8-C5C7-4575-AAD2-84E4EF266E2F}" destId="{B9741AE0-9837-452B-BDB7-4D59C76DA2B6}" srcOrd="2" destOrd="0" parTransId="{99530F95-3D7E-4FE7-B755-9F1F8D93FEA7}" sibTransId="{17BBEE6E-B63C-463A-8EDA-D82357DEB151}"/>
    <dgm:cxn modelId="{95B8CE87-2AAE-4AFF-8865-D2E3CE27A10C}" srcId="{4D5310FE-079F-49E2-9D55-F4E51B6241FD}" destId="{364347E8-C5C7-4575-AAD2-84E4EF266E2F}" srcOrd="0" destOrd="0" parTransId="{385E2CE7-A7EE-4DAE-8BD0-18994C896A62}" sibTransId="{B352B09B-13A5-4A6E-805D-A496A94047F8}"/>
    <dgm:cxn modelId="{AA9C0857-1DF6-440F-B6D9-74AC088CA713}" type="presParOf" srcId="{B34D4B72-E83D-47A0-A405-C368C2F2C369}" destId="{046A789D-90C2-4B54-9800-1B7B64A5E167}" srcOrd="0" destOrd="0" presId="urn:microsoft.com/office/officeart/2011/layout/HexagonRadial"/>
    <dgm:cxn modelId="{C0BAD25E-6640-4B74-BDB3-D892DA7C0652}" type="presParOf" srcId="{B34D4B72-E83D-47A0-A405-C368C2F2C369}" destId="{2B721579-5C76-453E-9F37-8025AFC9EBD5}" srcOrd="1" destOrd="0" presId="urn:microsoft.com/office/officeart/2011/layout/HexagonRadial"/>
    <dgm:cxn modelId="{1BA26969-2A5F-4A8B-A858-DCFF8393E3AD}" type="presParOf" srcId="{2B721579-5C76-453E-9F37-8025AFC9EBD5}" destId="{2AA39B7D-4645-4F7F-9CED-458862D532C5}" srcOrd="0" destOrd="0" presId="urn:microsoft.com/office/officeart/2011/layout/HexagonRadial"/>
    <dgm:cxn modelId="{7740AF6D-7DAC-4A78-8C5D-1C965FE35921}" type="presParOf" srcId="{B34D4B72-E83D-47A0-A405-C368C2F2C369}" destId="{0A6BD7BD-51C8-4D52-9FB1-A97CE4BFB1EA}" srcOrd="2" destOrd="0" presId="urn:microsoft.com/office/officeart/2011/layout/HexagonRadial"/>
    <dgm:cxn modelId="{038F03EB-AE30-49EB-B840-5CC95D5B9680}" type="presParOf" srcId="{B34D4B72-E83D-47A0-A405-C368C2F2C369}" destId="{22702970-85F3-48F1-8CF0-25BDFFB09A16}" srcOrd="3" destOrd="0" presId="urn:microsoft.com/office/officeart/2011/layout/HexagonRadial"/>
    <dgm:cxn modelId="{27D7A79D-DB3F-41A5-B1A2-71B7278C01C8}" type="presParOf" srcId="{22702970-85F3-48F1-8CF0-25BDFFB09A16}" destId="{A3D4462F-AC02-4488-BAF8-8975BC781057}" srcOrd="0" destOrd="0" presId="urn:microsoft.com/office/officeart/2011/layout/HexagonRadial"/>
    <dgm:cxn modelId="{754D28B2-880E-48D2-A56B-5159581CAE06}" type="presParOf" srcId="{B34D4B72-E83D-47A0-A405-C368C2F2C369}" destId="{3B632F60-36AE-47D7-BEBD-62C100C14E2E}" srcOrd="4" destOrd="0" presId="urn:microsoft.com/office/officeart/2011/layout/HexagonRadial"/>
    <dgm:cxn modelId="{0596B0A8-FFFE-4ECB-AA06-98CF9FD0AA63}" type="presParOf" srcId="{B34D4B72-E83D-47A0-A405-C368C2F2C369}" destId="{2FDF16CA-B246-4C39-BABA-AABC2539501B}" srcOrd="5" destOrd="0" presId="urn:microsoft.com/office/officeart/2011/layout/HexagonRadial"/>
    <dgm:cxn modelId="{DB4EC823-8AB3-42D8-B5D2-7FA3CF36808C}" type="presParOf" srcId="{2FDF16CA-B246-4C39-BABA-AABC2539501B}" destId="{59FB0984-34DF-41CA-8A3E-39F282DC606F}" srcOrd="0" destOrd="0" presId="urn:microsoft.com/office/officeart/2011/layout/HexagonRadial"/>
    <dgm:cxn modelId="{6812F716-C096-4F89-BE4B-E94F6FE1A1D0}" type="presParOf" srcId="{B34D4B72-E83D-47A0-A405-C368C2F2C369}" destId="{740276C8-4D5E-4910-9F6D-0FE8018658DA}" srcOrd="6" destOrd="0" presId="urn:microsoft.com/office/officeart/2011/layout/HexagonRadial"/>
    <dgm:cxn modelId="{5AABEEB9-16DB-48AF-A579-3339D5C64D51}" type="presParOf" srcId="{B34D4B72-E83D-47A0-A405-C368C2F2C369}" destId="{15B97ED8-CC49-4759-8A79-F9EBC6C243E9}" srcOrd="7" destOrd="0" presId="urn:microsoft.com/office/officeart/2011/layout/HexagonRadial"/>
    <dgm:cxn modelId="{65D2EF26-87F9-41B0-9860-C5E766E297BD}" type="presParOf" srcId="{15B97ED8-CC49-4759-8A79-F9EBC6C243E9}" destId="{A1BF055E-9B66-4E28-AC31-637AE9D24271}" srcOrd="0" destOrd="0" presId="urn:microsoft.com/office/officeart/2011/layout/HexagonRadial"/>
    <dgm:cxn modelId="{17695C3E-0712-4183-9F3F-68DC4A4FEC74}" type="presParOf" srcId="{B34D4B72-E83D-47A0-A405-C368C2F2C369}" destId="{7487982A-65A9-4ED9-9F5A-C8C10035A1F6}" srcOrd="8" destOrd="0" presId="urn:microsoft.com/office/officeart/2011/layout/HexagonRadial"/>
    <dgm:cxn modelId="{FDBBC597-3DE0-4775-9E21-915DDACCF5DD}" type="presParOf" srcId="{B34D4B72-E83D-47A0-A405-C368C2F2C369}" destId="{7171A2C7-F354-4C8D-A8C8-2FDE692401C7}" srcOrd="9" destOrd="0" presId="urn:microsoft.com/office/officeart/2011/layout/HexagonRadial"/>
    <dgm:cxn modelId="{F039E349-AF5A-45C2-8783-7A50B45567D9}" type="presParOf" srcId="{7171A2C7-F354-4C8D-A8C8-2FDE692401C7}" destId="{48BFF2A7-DEDD-4174-B363-26512C402A5B}" srcOrd="0" destOrd="0" presId="urn:microsoft.com/office/officeart/2011/layout/HexagonRadial"/>
    <dgm:cxn modelId="{3CAA7EB8-8527-4522-AE5F-072DBEE6C480}" type="presParOf" srcId="{B34D4B72-E83D-47A0-A405-C368C2F2C369}" destId="{D9F35822-EE5B-48FA-B4DC-B7F7DB6CCDF4}" srcOrd="10" destOrd="0" presId="urn:microsoft.com/office/officeart/2011/layout/HexagonRadial"/>
    <dgm:cxn modelId="{006F1EA9-E67E-4BDE-9217-1E227A77378C}" type="presParOf" srcId="{B34D4B72-E83D-47A0-A405-C368C2F2C369}" destId="{5A21F927-1A1F-4E67-8B70-01F43CF8557A}" srcOrd="11" destOrd="0" presId="urn:microsoft.com/office/officeart/2011/layout/HexagonRadial"/>
    <dgm:cxn modelId="{F0ABCDCD-5824-4FCC-B087-BA5DE0DE725B}" type="presParOf" srcId="{5A21F927-1A1F-4E67-8B70-01F43CF8557A}" destId="{FA998EA3-3F5C-492B-B698-5E50E3A70858}" srcOrd="0" destOrd="0" presId="urn:microsoft.com/office/officeart/2011/layout/HexagonRadial"/>
    <dgm:cxn modelId="{6FFDEAC3-CCA2-4071-A37D-0D6C288B92F2}" type="presParOf" srcId="{B34D4B72-E83D-47A0-A405-C368C2F2C369}" destId="{E541510A-A8B1-48D9-9332-135C12DE8E7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639AA8-29B0-4EAC-ACC0-E1AA691E68C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83B31-DC8B-42A5-8C84-8E45D8F1B5FD}">
      <dgm:prSet phldrT="[Text]"/>
      <dgm:spPr>
        <a:ln w="12700"/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F02DFC-2FD0-4202-A804-5F6883D901B0}" type="parTrans" cxnId="{641A8F78-0D42-47FF-AF75-4011622B80A3}">
      <dgm:prSet/>
      <dgm:spPr/>
      <dgm:t>
        <a:bodyPr/>
        <a:lstStyle/>
        <a:p>
          <a:endParaRPr lang="en-US"/>
        </a:p>
      </dgm:t>
    </dgm:pt>
    <dgm:pt modelId="{A5EEB80A-C92A-4EAC-9DFC-DD7585054F4E}" type="sibTrans" cxnId="{641A8F78-0D42-47FF-AF75-4011622B80A3}">
      <dgm:prSet/>
      <dgm:spPr/>
      <dgm:t>
        <a:bodyPr/>
        <a:lstStyle/>
        <a:p>
          <a:endParaRPr lang="en-US"/>
        </a:p>
      </dgm:t>
    </dgm:pt>
    <dgm:pt modelId="{04C5559B-6BB5-4B18-B875-E134BBA5CA2E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894785-2DD5-455B-9450-BDF8CE64B58B}" type="parTrans" cxnId="{C18E379E-FCDE-4518-94BA-430CC87D8BE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6958829-3853-43D5-BC12-569097AF5CAB}" type="sibTrans" cxnId="{C18E379E-FCDE-4518-94BA-430CC87D8BE3}">
      <dgm:prSet/>
      <dgm:spPr/>
      <dgm:t>
        <a:bodyPr/>
        <a:lstStyle/>
        <a:p>
          <a:endParaRPr lang="en-US"/>
        </a:p>
      </dgm:t>
    </dgm:pt>
    <dgm:pt modelId="{68EBC21E-5AC5-4913-BC2A-ECC8CDED9980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4F9C58-60B8-4F68-BBE9-3A9FC3019653}" type="parTrans" cxnId="{515B73B2-EC52-46D1-B2D0-6F570E0AE08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2480206-DD94-408D-81CE-9C7BEA04168F}" type="sibTrans" cxnId="{515B73B2-EC52-46D1-B2D0-6F570E0AE084}">
      <dgm:prSet/>
      <dgm:spPr/>
      <dgm:t>
        <a:bodyPr/>
        <a:lstStyle/>
        <a:p>
          <a:endParaRPr lang="en-US"/>
        </a:p>
      </dgm:t>
    </dgm:pt>
    <dgm:pt modelId="{67F08F4F-B9ED-4586-B2F9-AB6C40686B7F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2EA523-FCF8-4CF8-B0EE-F1C103A1F4C8}" type="parTrans" cxnId="{C91C1E4E-55C7-4A0F-B89A-57C542391ED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16D3004-04C8-447E-83D5-07F97BB5E46C}" type="sibTrans" cxnId="{C91C1E4E-55C7-4A0F-B89A-57C542391ED7}">
      <dgm:prSet/>
      <dgm:spPr/>
      <dgm:t>
        <a:bodyPr/>
        <a:lstStyle/>
        <a:p>
          <a:endParaRPr lang="en-US"/>
        </a:p>
      </dgm:t>
    </dgm:pt>
    <dgm:pt modelId="{F0806341-A18C-47F6-B1F9-791633B60B2E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547D9F-B2FF-456E-88AD-E3D6B1ADB079}" type="parTrans" cxnId="{68B4D6AD-DF17-4687-BCE7-41F0ED77835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E77D72E-5424-4107-9E73-4689F3DB02A1}" type="sibTrans" cxnId="{68B4D6AD-DF17-4687-BCE7-41F0ED778356}">
      <dgm:prSet/>
      <dgm:spPr/>
      <dgm:t>
        <a:bodyPr/>
        <a:lstStyle/>
        <a:p>
          <a:endParaRPr lang="en-US"/>
        </a:p>
      </dgm:t>
    </dgm:pt>
    <dgm:pt modelId="{85DAE0FE-47C2-4C23-B0B9-1A04D2FB32B1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23E4A2-616F-43B2-94C0-2CB8A128543E}" type="parTrans" cxnId="{C8519B42-9AE4-4682-AE21-4EA4E8D659A2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86C9BE1-01FA-4690-9C1D-D59046C5326C}" type="sibTrans" cxnId="{C8519B42-9AE4-4682-AE21-4EA4E8D659A2}">
      <dgm:prSet/>
      <dgm:spPr/>
      <dgm:t>
        <a:bodyPr/>
        <a:lstStyle/>
        <a:p>
          <a:endParaRPr lang="en-US"/>
        </a:p>
      </dgm:t>
    </dgm:pt>
    <dgm:pt modelId="{A20DFF56-B47F-45DC-9385-3EA52968049D}" type="pres">
      <dgm:prSet presAssocID="{B8639AA8-29B0-4EAC-ACC0-E1AA691E68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6A94BD-11FF-4B37-BB8F-0FCA5820F981}" type="pres">
      <dgm:prSet presAssocID="{11D83B31-DC8B-42A5-8C84-8E45D8F1B5FD}" presName="centerShape" presStyleLbl="node0" presStyleIdx="0" presStyleCnt="1" custScaleX="111163" custScaleY="98504" custLinFactNeighborX="-309" custLinFactNeighborY="6357"/>
      <dgm:spPr/>
      <dgm:t>
        <a:bodyPr/>
        <a:lstStyle/>
        <a:p>
          <a:endParaRPr lang="en-US"/>
        </a:p>
      </dgm:t>
    </dgm:pt>
    <dgm:pt modelId="{A751389A-7A84-4676-88FF-C1278275735E}" type="pres">
      <dgm:prSet presAssocID="{57894785-2DD5-455B-9450-BDF8CE64B58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03401744-9313-4392-B6FE-B5E978725CB3}" type="pres">
      <dgm:prSet presAssocID="{57894785-2DD5-455B-9450-BDF8CE64B58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4D7F49F-EC49-4858-8F03-CE76A7FA98F3}" type="pres">
      <dgm:prSet presAssocID="{04C5559B-6BB5-4B18-B875-E134BBA5CA2E}" presName="node" presStyleLbl="node1" presStyleIdx="0" presStyleCnt="5" custScaleX="139508" custScaleY="121004" custRadScaleRad="87129" custRadScaleInc="-1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13B91-C63A-43BF-950D-D6F5A031439F}" type="pres">
      <dgm:prSet presAssocID="{A64F9C58-60B8-4F68-BBE9-3A9FC301965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B6390CF-984A-4C90-B15E-6F03C7A2DDC3}" type="pres">
      <dgm:prSet presAssocID="{A64F9C58-60B8-4F68-BBE9-3A9FC301965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391B700-F575-4D17-87C6-581A079DE6AE}" type="pres">
      <dgm:prSet presAssocID="{68EBC21E-5AC5-4913-BC2A-ECC8CDED9980}" presName="node" presStyleLbl="node1" presStyleIdx="1" presStyleCnt="5" custScaleX="156891" custScaleY="124817" custRadScaleRad="118414" custRadScaleInc="5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0E170-4F08-4DF3-BEB0-C8964EE042B2}" type="pres">
      <dgm:prSet presAssocID="{5B23E4A2-616F-43B2-94C0-2CB8A128543E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35A9A85-2386-4379-AC0A-5AE09C769A2A}" type="pres">
      <dgm:prSet presAssocID="{5B23E4A2-616F-43B2-94C0-2CB8A128543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E6062D0-B9A9-49AD-8355-25574CBDFB3B}" type="pres">
      <dgm:prSet presAssocID="{85DAE0FE-47C2-4C23-B0B9-1A04D2FB32B1}" presName="node" presStyleLbl="node1" presStyleIdx="2" presStyleCnt="5" custScaleX="153889" custScaleY="120328" custRadScaleRad="121781" custRadScaleInc="-51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314A0-3EBA-4F20-9EF8-424CC91F0558}" type="pres">
      <dgm:prSet presAssocID="{092EA523-FCF8-4CF8-B0EE-F1C103A1F4C8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8F2102E-8383-427F-BB2D-2EC13F910CC6}" type="pres">
      <dgm:prSet presAssocID="{092EA523-FCF8-4CF8-B0EE-F1C103A1F4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67B20C6-9537-43C9-B29C-AF0AD6150F69}" type="pres">
      <dgm:prSet presAssocID="{67F08F4F-B9ED-4586-B2F9-AB6C40686B7F}" presName="node" presStyleLbl="node1" presStyleIdx="3" presStyleCnt="5" custScaleX="148631" custScaleY="123769" custRadScaleRad="116158" custRadScaleInc="49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3F6F7-E5AB-4BA7-8BCD-A26F41ABD047}" type="pres">
      <dgm:prSet presAssocID="{38547D9F-B2FF-456E-88AD-E3D6B1ADB07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F43DF172-EA17-433F-AEB1-E89148E405F8}" type="pres">
      <dgm:prSet presAssocID="{38547D9F-B2FF-456E-88AD-E3D6B1ADB07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BA826A9-4847-4639-AF35-ADDCA0FB353E}" type="pres">
      <dgm:prSet presAssocID="{F0806341-A18C-47F6-B1F9-791633B60B2E}" presName="node" presStyleLbl="node1" presStyleIdx="4" presStyleCnt="5" custScaleX="135278" custScaleY="117804" custRadScaleRad="113841" custRadScaleInc="-2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DACCC-3BD2-4C2C-8C30-7C7F6CA10423}" type="presOf" srcId="{092EA523-FCF8-4CF8-B0EE-F1C103A1F4C8}" destId="{C8F2102E-8383-427F-BB2D-2EC13F910CC6}" srcOrd="1" destOrd="0" presId="urn:microsoft.com/office/officeart/2005/8/layout/radial5"/>
    <dgm:cxn modelId="{C528B2B5-9673-4CF4-8476-3908A6D568B8}" type="presOf" srcId="{5B23E4A2-616F-43B2-94C0-2CB8A128543E}" destId="{935A9A85-2386-4379-AC0A-5AE09C769A2A}" srcOrd="1" destOrd="0" presId="urn:microsoft.com/office/officeart/2005/8/layout/radial5"/>
    <dgm:cxn modelId="{8823DA8A-7868-4327-AD1C-9690A29E132E}" type="presOf" srcId="{57894785-2DD5-455B-9450-BDF8CE64B58B}" destId="{03401744-9313-4392-B6FE-B5E978725CB3}" srcOrd="1" destOrd="0" presId="urn:microsoft.com/office/officeart/2005/8/layout/radial5"/>
    <dgm:cxn modelId="{515B73B2-EC52-46D1-B2D0-6F570E0AE084}" srcId="{11D83B31-DC8B-42A5-8C84-8E45D8F1B5FD}" destId="{68EBC21E-5AC5-4913-BC2A-ECC8CDED9980}" srcOrd="1" destOrd="0" parTransId="{A64F9C58-60B8-4F68-BBE9-3A9FC3019653}" sibTransId="{C2480206-DD94-408D-81CE-9C7BEA04168F}"/>
    <dgm:cxn modelId="{AEC5ECE5-AD71-4850-8B4F-4B8572F5A858}" type="presOf" srcId="{67F08F4F-B9ED-4586-B2F9-AB6C40686B7F}" destId="{767B20C6-9537-43C9-B29C-AF0AD6150F69}" srcOrd="0" destOrd="0" presId="urn:microsoft.com/office/officeart/2005/8/layout/radial5"/>
    <dgm:cxn modelId="{D8E0BC67-E340-4715-B441-A2E855DDB3DE}" type="presOf" srcId="{A64F9C58-60B8-4F68-BBE9-3A9FC3019653}" destId="{9B6390CF-984A-4C90-B15E-6F03C7A2DDC3}" srcOrd="1" destOrd="0" presId="urn:microsoft.com/office/officeart/2005/8/layout/radial5"/>
    <dgm:cxn modelId="{A56B88E9-65C0-4B05-85CD-71EDFBFC861B}" type="presOf" srcId="{38547D9F-B2FF-456E-88AD-E3D6B1ADB079}" destId="{E0A3F6F7-E5AB-4BA7-8BCD-A26F41ABD047}" srcOrd="0" destOrd="0" presId="urn:microsoft.com/office/officeart/2005/8/layout/radial5"/>
    <dgm:cxn modelId="{AF000DEE-8C23-4FEF-AF5F-A09380AA6C10}" type="presOf" srcId="{A64F9C58-60B8-4F68-BBE9-3A9FC3019653}" destId="{E8B13B91-C63A-43BF-950D-D6F5A031439F}" srcOrd="0" destOrd="0" presId="urn:microsoft.com/office/officeart/2005/8/layout/radial5"/>
    <dgm:cxn modelId="{3DF6CC65-3230-417D-8DA0-C9CA4B1701F5}" type="presOf" srcId="{5B23E4A2-616F-43B2-94C0-2CB8A128543E}" destId="{A920E170-4F08-4DF3-BEB0-C8964EE042B2}" srcOrd="0" destOrd="0" presId="urn:microsoft.com/office/officeart/2005/8/layout/radial5"/>
    <dgm:cxn modelId="{C18E379E-FCDE-4518-94BA-430CC87D8BE3}" srcId="{11D83B31-DC8B-42A5-8C84-8E45D8F1B5FD}" destId="{04C5559B-6BB5-4B18-B875-E134BBA5CA2E}" srcOrd="0" destOrd="0" parTransId="{57894785-2DD5-455B-9450-BDF8CE64B58B}" sibTransId="{56958829-3853-43D5-BC12-569097AF5CAB}"/>
    <dgm:cxn modelId="{51369C77-D5FD-4858-A0E3-A5E74DE82278}" type="presOf" srcId="{04C5559B-6BB5-4B18-B875-E134BBA5CA2E}" destId="{74D7F49F-EC49-4858-8F03-CE76A7FA98F3}" srcOrd="0" destOrd="0" presId="urn:microsoft.com/office/officeart/2005/8/layout/radial5"/>
    <dgm:cxn modelId="{68B4D6AD-DF17-4687-BCE7-41F0ED778356}" srcId="{11D83B31-DC8B-42A5-8C84-8E45D8F1B5FD}" destId="{F0806341-A18C-47F6-B1F9-791633B60B2E}" srcOrd="4" destOrd="0" parTransId="{38547D9F-B2FF-456E-88AD-E3D6B1ADB079}" sibTransId="{9E77D72E-5424-4107-9E73-4689F3DB02A1}"/>
    <dgm:cxn modelId="{79D102F3-452C-411C-9C96-FC6B7321BD1A}" type="presOf" srcId="{38547D9F-B2FF-456E-88AD-E3D6B1ADB079}" destId="{F43DF172-EA17-433F-AEB1-E89148E405F8}" srcOrd="1" destOrd="0" presId="urn:microsoft.com/office/officeart/2005/8/layout/radial5"/>
    <dgm:cxn modelId="{A5E990B5-88D8-4137-98C5-69E4C40FDECA}" type="presOf" srcId="{85DAE0FE-47C2-4C23-B0B9-1A04D2FB32B1}" destId="{0E6062D0-B9A9-49AD-8355-25574CBDFB3B}" srcOrd="0" destOrd="0" presId="urn:microsoft.com/office/officeart/2005/8/layout/radial5"/>
    <dgm:cxn modelId="{7D611B2D-3BFF-4BFE-A9EB-A719C55651FE}" type="presOf" srcId="{68EBC21E-5AC5-4913-BC2A-ECC8CDED9980}" destId="{1391B700-F575-4D17-87C6-581A079DE6AE}" srcOrd="0" destOrd="0" presId="urn:microsoft.com/office/officeart/2005/8/layout/radial5"/>
    <dgm:cxn modelId="{C91C1E4E-55C7-4A0F-B89A-57C542391ED7}" srcId="{11D83B31-DC8B-42A5-8C84-8E45D8F1B5FD}" destId="{67F08F4F-B9ED-4586-B2F9-AB6C40686B7F}" srcOrd="3" destOrd="0" parTransId="{092EA523-FCF8-4CF8-B0EE-F1C103A1F4C8}" sibTransId="{316D3004-04C8-447E-83D5-07F97BB5E46C}"/>
    <dgm:cxn modelId="{2D2B73BB-495D-4515-B651-3202F35F98A0}" type="presOf" srcId="{11D83B31-DC8B-42A5-8C84-8E45D8F1B5FD}" destId="{3E6A94BD-11FF-4B37-BB8F-0FCA5820F981}" srcOrd="0" destOrd="0" presId="urn:microsoft.com/office/officeart/2005/8/layout/radial5"/>
    <dgm:cxn modelId="{C8519B42-9AE4-4682-AE21-4EA4E8D659A2}" srcId="{11D83B31-DC8B-42A5-8C84-8E45D8F1B5FD}" destId="{85DAE0FE-47C2-4C23-B0B9-1A04D2FB32B1}" srcOrd="2" destOrd="0" parTransId="{5B23E4A2-616F-43B2-94C0-2CB8A128543E}" sibTransId="{286C9BE1-01FA-4690-9C1D-D59046C5326C}"/>
    <dgm:cxn modelId="{B1A4642F-B9A9-414E-85C5-E0754F66D415}" type="presOf" srcId="{B8639AA8-29B0-4EAC-ACC0-E1AA691E68C5}" destId="{A20DFF56-B47F-45DC-9385-3EA52968049D}" srcOrd="0" destOrd="0" presId="urn:microsoft.com/office/officeart/2005/8/layout/radial5"/>
    <dgm:cxn modelId="{0210CEE6-4D74-4E8E-B641-FB5844B34F21}" type="presOf" srcId="{092EA523-FCF8-4CF8-B0EE-F1C103A1F4C8}" destId="{D2A314A0-3EBA-4F20-9EF8-424CC91F0558}" srcOrd="0" destOrd="0" presId="urn:microsoft.com/office/officeart/2005/8/layout/radial5"/>
    <dgm:cxn modelId="{641A8F78-0D42-47FF-AF75-4011622B80A3}" srcId="{B8639AA8-29B0-4EAC-ACC0-E1AA691E68C5}" destId="{11D83B31-DC8B-42A5-8C84-8E45D8F1B5FD}" srcOrd="0" destOrd="0" parTransId="{D3F02DFC-2FD0-4202-A804-5F6883D901B0}" sibTransId="{A5EEB80A-C92A-4EAC-9DFC-DD7585054F4E}"/>
    <dgm:cxn modelId="{61139385-9374-4E8F-AF4F-E14312132C89}" type="presOf" srcId="{57894785-2DD5-455B-9450-BDF8CE64B58B}" destId="{A751389A-7A84-4676-88FF-C1278275735E}" srcOrd="0" destOrd="0" presId="urn:microsoft.com/office/officeart/2005/8/layout/radial5"/>
    <dgm:cxn modelId="{320DB3BD-2D19-4BBD-9170-280FAE525C46}" type="presOf" srcId="{F0806341-A18C-47F6-B1F9-791633B60B2E}" destId="{EBA826A9-4847-4639-AF35-ADDCA0FB353E}" srcOrd="0" destOrd="0" presId="urn:microsoft.com/office/officeart/2005/8/layout/radial5"/>
    <dgm:cxn modelId="{D9D87AB0-71EA-4D24-8BED-05B797E077D5}" type="presParOf" srcId="{A20DFF56-B47F-45DC-9385-3EA52968049D}" destId="{3E6A94BD-11FF-4B37-BB8F-0FCA5820F981}" srcOrd="0" destOrd="0" presId="urn:microsoft.com/office/officeart/2005/8/layout/radial5"/>
    <dgm:cxn modelId="{4008DBAD-A92E-49D6-A623-A1813A21911D}" type="presParOf" srcId="{A20DFF56-B47F-45DC-9385-3EA52968049D}" destId="{A751389A-7A84-4676-88FF-C1278275735E}" srcOrd="1" destOrd="0" presId="urn:microsoft.com/office/officeart/2005/8/layout/radial5"/>
    <dgm:cxn modelId="{BB220FDF-7314-4F31-8D67-5720E3F81D8A}" type="presParOf" srcId="{A751389A-7A84-4676-88FF-C1278275735E}" destId="{03401744-9313-4392-B6FE-B5E978725CB3}" srcOrd="0" destOrd="0" presId="urn:microsoft.com/office/officeart/2005/8/layout/radial5"/>
    <dgm:cxn modelId="{A64B9380-FD76-4616-A118-FC0CE9F358AA}" type="presParOf" srcId="{A20DFF56-B47F-45DC-9385-3EA52968049D}" destId="{74D7F49F-EC49-4858-8F03-CE76A7FA98F3}" srcOrd="2" destOrd="0" presId="urn:microsoft.com/office/officeart/2005/8/layout/radial5"/>
    <dgm:cxn modelId="{E8CA8FF1-0AC0-4FEC-A71B-42358BDF707E}" type="presParOf" srcId="{A20DFF56-B47F-45DC-9385-3EA52968049D}" destId="{E8B13B91-C63A-43BF-950D-D6F5A031439F}" srcOrd="3" destOrd="0" presId="urn:microsoft.com/office/officeart/2005/8/layout/radial5"/>
    <dgm:cxn modelId="{38745BF5-8D32-457A-AAB3-07A7684CD755}" type="presParOf" srcId="{E8B13B91-C63A-43BF-950D-D6F5A031439F}" destId="{9B6390CF-984A-4C90-B15E-6F03C7A2DDC3}" srcOrd="0" destOrd="0" presId="urn:microsoft.com/office/officeart/2005/8/layout/radial5"/>
    <dgm:cxn modelId="{F8DFCEFA-13DD-4428-BAF7-50C8732B8346}" type="presParOf" srcId="{A20DFF56-B47F-45DC-9385-3EA52968049D}" destId="{1391B700-F575-4D17-87C6-581A079DE6AE}" srcOrd="4" destOrd="0" presId="urn:microsoft.com/office/officeart/2005/8/layout/radial5"/>
    <dgm:cxn modelId="{D01FB824-113E-43A9-AE3F-0F99F0CAAF4A}" type="presParOf" srcId="{A20DFF56-B47F-45DC-9385-3EA52968049D}" destId="{A920E170-4F08-4DF3-BEB0-C8964EE042B2}" srcOrd="5" destOrd="0" presId="urn:microsoft.com/office/officeart/2005/8/layout/radial5"/>
    <dgm:cxn modelId="{F1B9219C-A8E9-470C-8A4B-C31DAEE31145}" type="presParOf" srcId="{A920E170-4F08-4DF3-BEB0-C8964EE042B2}" destId="{935A9A85-2386-4379-AC0A-5AE09C769A2A}" srcOrd="0" destOrd="0" presId="urn:microsoft.com/office/officeart/2005/8/layout/radial5"/>
    <dgm:cxn modelId="{BF2E05CE-3C0B-4A88-AF66-B3CE4B520FA6}" type="presParOf" srcId="{A20DFF56-B47F-45DC-9385-3EA52968049D}" destId="{0E6062D0-B9A9-49AD-8355-25574CBDFB3B}" srcOrd="6" destOrd="0" presId="urn:microsoft.com/office/officeart/2005/8/layout/radial5"/>
    <dgm:cxn modelId="{C089524C-24E0-4143-8AB5-F24DE3BE2840}" type="presParOf" srcId="{A20DFF56-B47F-45DC-9385-3EA52968049D}" destId="{D2A314A0-3EBA-4F20-9EF8-424CC91F0558}" srcOrd="7" destOrd="0" presId="urn:microsoft.com/office/officeart/2005/8/layout/radial5"/>
    <dgm:cxn modelId="{5E8DE279-3D59-4395-B1BE-64459C354F69}" type="presParOf" srcId="{D2A314A0-3EBA-4F20-9EF8-424CC91F0558}" destId="{C8F2102E-8383-427F-BB2D-2EC13F910CC6}" srcOrd="0" destOrd="0" presId="urn:microsoft.com/office/officeart/2005/8/layout/radial5"/>
    <dgm:cxn modelId="{360EC1A1-925C-4FFD-A4DD-758A2DF6149B}" type="presParOf" srcId="{A20DFF56-B47F-45DC-9385-3EA52968049D}" destId="{767B20C6-9537-43C9-B29C-AF0AD6150F69}" srcOrd="8" destOrd="0" presId="urn:microsoft.com/office/officeart/2005/8/layout/radial5"/>
    <dgm:cxn modelId="{50C8B337-550C-4DF9-A16F-AFF30A88BFDA}" type="presParOf" srcId="{A20DFF56-B47F-45DC-9385-3EA52968049D}" destId="{E0A3F6F7-E5AB-4BA7-8BCD-A26F41ABD047}" srcOrd="9" destOrd="0" presId="urn:microsoft.com/office/officeart/2005/8/layout/radial5"/>
    <dgm:cxn modelId="{107A47E6-3F3E-431C-8AE4-027F2A58D39C}" type="presParOf" srcId="{E0A3F6F7-E5AB-4BA7-8BCD-A26F41ABD047}" destId="{F43DF172-EA17-433F-AEB1-E89148E405F8}" srcOrd="0" destOrd="0" presId="urn:microsoft.com/office/officeart/2005/8/layout/radial5"/>
    <dgm:cxn modelId="{E93E5EE7-F697-4FBD-9C44-1CCA800821BD}" type="presParOf" srcId="{A20DFF56-B47F-45DC-9385-3EA52968049D}" destId="{EBA826A9-4847-4639-AF35-ADDCA0FB353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D932B-47B1-4025-A11E-90849E6AE8E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1E145-C870-4A1B-AE67-359673B89920}">
      <dgm:prSet phldrT="[Text]"/>
      <dgm:spPr>
        <a:ln w="12700"/>
        <a:effectLst>
          <a:glow rad="1346200">
            <a:schemeClr val="accent1"/>
          </a:glow>
        </a:effectLst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813D20-2234-4C1A-A09F-57749309AF0D}" type="parTrans" cxnId="{9E601190-9E90-4995-B765-A71E92B68F4E}">
      <dgm:prSet/>
      <dgm:spPr/>
      <dgm:t>
        <a:bodyPr/>
        <a:lstStyle/>
        <a:p>
          <a:endParaRPr lang="en-US"/>
        </a:p>
      </dgm:t>
    </dgm:pt>
    <dgm:pt modelId="{B5D12CD1-8267-454B-877B-DD3911A331CF}" type="sibTrans" cxnId="{9E601190-9E90-4995-B765-A71E92B68F4E}">
      <dgm:prSet/>
      <dgm:spPr/>
      <dgm:t>
        <a:bodyPr/>
        <a:lstStyle/>
        <a:p>
          <a:endParaRPr lang="en-US"/>
        </a:p>
      </dgm:t>
    </dgm:pt>
    <dgm:pt modelId="{9E2321C0-E914-4969-BE46-7B81FE98A5C7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  <a:effectLst>
          <a:glow rad="444500">
            <a:schemeClr val="accent1">
              <a:alpha val="0"/>
            </a:schemeClr>
          </a:glow>
        </a:effectLst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8930AF-EC50-4CFC-AA48-AAAE19A1ACF6}" type="parTrans" cxnId="{5D55DC88-FCD4-4CAE-881B-E9459FDE7EA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78CBA3D-F099-4EAB-B5FF-6F592934E88C}" type="sibTrans" cxnId="{5D55DC88-FCD4-4CAE-881B-E9459FDE7EA7}">
      <dgm:prSet/>
      <dgm:spPr/>
      <dgm:t>
        <a:bodyPr/>
        <a:lstStyle/>
        <a:p>
          <a:endParaRPr lang="en-US"/>
        </a:p>
      </dgm:t>
    </dgm:pt>
    <dgm:pt modelId="{6FF404FB-BB11-4008-AE62-FF29845C7FB4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27A122-6531-4B68-B020-7D4CF2406B10}" type="parTrans" cxnId="{76FF66BA-C3B5-4333-9EF3-59BE32812BE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E4F9E60-4BFD-4176-AA15-AF8C51B4DE26}" type="sibTrans" cxnId="{76FF66BA-C3B5-4333-9EF3-59BE32812BEA}">
      <dgm:prSet/>
      <dgm:spPr/>
      <dgm:t>
        <a:bodyPr/>
        <a:lstStyle/>
        <a:p>
          <a:endParaRPr lang="en-US"/>
        </a:p>
      </dgm:t>
    </dgm:pt>
    <dgm:pt modelId="{B1166440-5056-4AAE-AF88-72901AE8328A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886B9B-9EC9-48E3-8B55-C11554B280C6}" type="parTrans" cxnId="{DD5F023F-5D72-4571-A183-5275705B6FF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661F5D8-42A3-444D-92CE-0FE34242B36F}" type="sibTrans" cxnId="{DD5F023F-5D72-4571-A183-5275705B6FF5}">
      <dgm:prSet/>
      <dgm:spPr/>
      <dgm:t>
        <a:bodyPr/>
        <a:lstStyle/>
        <a:p>
          <a:endParaRPr lang="en-US"/>
        </a:p>
      </dgm:t>
    </dgm:pt>
    <dgm:pt modelId="{25FD4F8E-612A-44EE-94A9-28969F3CABC7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D60D47-4D9E-47CE-8B4D-25CEB4BAC80B}" type="parTrans" cxnId="{43D37F79-13B3-4950-A0DA-0034FED8531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2C57561-28A8-4CFD-9BB5-79E9E9A9B762}" type="sibTrans" cxnId="{43D37F79-13B3-4950-A0DA-0034FED85317}">
      <dgm:prSet/>
      <dgm:spPr/>
      <dgm:t>
        <a:bodyPr/>
        <a:lstStyle/>
        <a:p>
          <a:endParaRPr lang="en-US"/>
        </a:p>
      </dgm:t>
    </dgm:pt>
    <dgm:pt modelId="{9C68531D-38E3-4587-8377-7796D8ED388B}" type="pres">
      <dgm:prSet presAssocID="{7B6D932B-47B1-4025-A11E-90849E6AE8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43003D-D98B-43C8-BFE1-D62B3B598A78}" type="pres">
      <dgm:prSet presAssocID="{C3B1E145-C870-4A1B-AE67-359673B89920}" presName="centerShape" presStyleLbl="node0" presStyleIdx="0" presStyleCnt="1" custScaleX="129350" custScaleY="75068" custLinFactNeighborX="-2633" custLinFactNeighborY="3364"/>
      <dgm:spPr/>
      <dgm:t>
        <a:bodyPr/>
        <a:lstStyle/>
        <a:p>
          <a:endParaRPr lang="en-US"/>
        </a:p>
      </dgm:t>
    </dgm:pt>
    <dgm:pt modelId="{E99C79B7-BAEE-4E79-A58C-4E2C6C73CDF1}" type="pres">
      <dgm:prSet presAssocID="{5E8930AF-EC50-4CFC-AA48-AAAE19A1ACF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652E118-8B7C-43EB-8971-43EF4BF4D6C5}" type="pres">
      <dgm:prSet presAssocID="{5E8930AF-EC50-4CFC-AA48-AAAE19A1ACF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36CF24A-C7FA-43AB-B869-63113F36805A}" type="pres">
      <dgm:prSet presAssocID="{9E2321C0-E914-4969-BE46-7B81FE98A5C7}" presName="node" presStyleLbl="node1" presStyleIdx="0" presStyleCnt="4" custScaleX="173517" custScaleY="137194" custRadScaleRad="87778" custRadScaleInc="-7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3F07A-D526-4002-8CC6-620C84D6A181}" type="pres">
      <dgm:prSet presAssocID="{4527A122-6531-4B68-B020-7D4CF2406B1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6FFF23E-0668-4514-A799-B81F9BB555FB}" type="pres">
      <dgm:prSet presAssocID="{4527A122-6531-4B68-B020-7D4CF2406B1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106368B-24C5-4168-93B5-958B68A89F86}" type="pres">
      <dgm:prSet presAssocID="{6FF404FB-BB11-4008-AE62-FF29845C7FB4}" presName="node" presStyleLbl="node1" presStyleIdx="1" presStyleCnt="4" custScaleX="184475" custScaleY="149984" custRadScaleRad="164900" custRadScaleInc="2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8F904-58C1-419D-8BB4-3435C253FA26}" type="pres">
      <dgm:prSet presAssocID="{FF886B9B-9EC9-48E3-8B55-C11554B280C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B7FBA08-4ABE-4DFD-BFB5-FBCF93412E71}" type="pres">
      <dgm:prSet presAssocID="{FF886B9B-9EC9-48E3-8B55-C11554B280C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142FDBB-820B-4642-956A-0B47D51ED968}" type="pres">
      <dgm:prSet presAssocID="{B1166440-5056-4AAE-AF88-72901AE8328A}" presName="node" presStyleLbl="node1" presStyleIdx="2" presStyleCnt="4" custScaleX="151118" custScaleY="105128" custRadScaleRad="87790" custRadScaleInc="14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3B79F-C3A9-4071-8A87-E593BE6691B4}" type="pres">
      <dgm:prSet presAssocID="{C9D60D47-4D9E-47CE-8B4D-25CEB4BAC80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760B0D4-3EB4-4EB9-8976-0DCAC0CC3E27}" type="pres">
      <dgm:prSet presAssocID="{C9D60D47-4D9E-47CE-8B4D-25CEB4BAC80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49F44E0-B56C-43A5-BB0A-B555A4EB54B0}" type="pres">
      <dgm:prSet presAssocID="{25FD4F8E-612A-44EE-94A9-28969F3CABC7}" presName="node" presStyleLbl="node1" presStyleIdx="3" presStyleCnt="4" custScaleX="159569" custScaleY="139815" custRadScaleRad="166769" custRadScaleInc="-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37F79-13B3-4950-A0DA-0034FED85317}" srcId="{C3B1E145-C870-4A1B-AE67-359673B89920}" destId="{25FD4F8E-612A-44EE-94A9-28969F3CABC7}" srcOrd="3" destOrd="0" parTransId="{C9D60D47-4D9E-47CE-8B4D-25CEB4BAC80B}" sibTransId="{E2C57561-28A8-4CFD-9BB5-79E9E9A9B762}"/>
    <dgm:cxn modelId="{DD5F023F-5D72-4571-A183-5275705B6FF5}" srcId="{C3B1E145-C870-4A1B-AE67-359673B89920}" destId="{B1166440-5056-4AAE-AF88-72901AE8328A}" srcOrd="2" destOrd="0" parTransId="{FF886B9B-9EC9-48E3-8B55-C11554B280C6}" sibTransId="{E661F5D8-42A3-444D-92CE-0FE34242B36F}"/>
    <dgm:cxn modelId="{9E601190-9E90-4995-B765-A71E92B68F4E}" srcId="{7B6D932B-47B1-4025-A11E-90849E6AE8EB}" destId="{C3B1E145-C870-4A1B-AE67-359673B89920}" srcOrd="0" destOrd="0" parTransId="{52813D20-2234-4C1A-A09F-57749309AF0D}" sibTransId="{B5D12CD1-8267-454B-877B-DD3911A331CF}"/>
    <dgm:cxn modelId="{D4EDB832-0771-4FE6-A405-A927E21EC397}" type="presOf" srcId="{6FF404FB-BB11-4008-AE62-FF29845C7FB4}" destId="{8106368B-24C5-4168-93B5-958B68A89F86}" srcOrd="0" destOrd="0" presId="urn:microsoft.com/office/officeart/2005/8/layout/radial5"/>
    <dgm:cxn modelId="{A35ABE2D-6D43-4232-BE82-7A5C2DC13B81}" type="presOf" srcId="{C9D60D47-4D9E-47CE-8B4D-25CEB4BAC80B}" destId="{2760B0D4-3EB4-4EB9-8976-0DCAC0CC3E27}" srcOrd="1" destOrd="0" presId="urn:microsoft.com/office/officeart/2005/8/layout/radial5"/>
    <dgm:cxn modelId="{65B8101F-91EF-4B04-9695-57ACB1A9F4DB}" type="presOf" srcId="{25FD4F8E-612A-44EE-94A9-28969F3CABC7}" destId="{E49F44E0-B56C-43A5-BB0A-B555A4EB54B0}" srcOrd="0" destOrd="0" presId="urn:microsoft.com/office/officeart/2005/8/layout/radial5"/>
    <dgm:cxn modelId="{76FF66BA-C3B5-4333-9EF3-59BE32812BEA}" srcId="{C3B1E145-C870-4A1B-AE67-359673B89920}" destId="{6FF404FB-BB11-4008-AE62-FF29845C7FB4}" srcOrd="1" destOrd="0" parTransId="{4527A122-6531-4B68-B020-7D4CF2406B10}" sibTransId="{3E4F9E60-4BFD-4176-AA15-AF8C51B4DE26}"/>
    <dgm:cxn modelId="{E37B5860-52A4-4B24-B27D-1F99EF7E77EB}" type="presOf" srcId="{4527A122-6531-4B68-B020-7D4CF2406B10}" destId="{06FFF23E-0668-4514-A799-B81F9BB555FB}" srcOrd="1" destOrd="0" presId="urn:microsoft.com/office/officeart/2005/8/layout/radial5"/>
    <dgm:cxn modelId="{9F875289-A902-4D03-B73F-7FE963B12BAC}" type="presOf" srcId="{5E8930AF-EC50-4CFC-AA48-AAAE19A1ACF6}" destId="{E99C79B7-BAEE-4E79-A58C-4E2C6C73CDF1}" srcOrd="0" destOrd="0" presId="urn:microsoft.com/office/officeart/2005/8/layout/radial5"/>
    <dgm:cxn modelId="{E4CC3E76-0C38-461A-B310-A6B95760E808}" type="presOf" srcId="{5E8930AF-EC50-4CFC-AA48-AAAE19A1ACF6}" destId="{3652E118-8B7C-43EB-8971-43EF4BF4D6C5}" srcOrd="1" destOrd="0" presId="urn:microsoft.com/office/officeart/2005/8/layout/radial5"/>
    <dgm:cxn modelId="{5D55DC88-FCD4-4CAE-881B-E9459FDE7EA7}" srcId="{C3B1E145-C870-4A1B-AE67-359673B89920}" destId="{9E2321C0-E914-4969-BE46-7B81FE98A5C7}" srcOrd="0" destOrd="0" parTransId="{5E8930AF-EC50-4CFC-AA48-AAAE19A1ACF6}" sibTransId="{E78CBA3D-F099-4EAB-B5FF-6F592934E88C}"/>
    <dgm:cxn modelId="{8CA64E27-00A2-4438-B498-7BD7C417B961}" type="presOf" srcId="{C3B1E145-C870-4A1B-AE67-359673B89920}" destId="{A843003D-D98B-43C8-BFE1-D62B3B598A78}" srcOrd="0" destOrd="0" presId="urn:microsoft.com/office/officeart/2005/8/layout/radial5"/>
    <dgm:cxn modelId="{4C03BDE6-CB02-4AC5-B706-709F3969DAED}" type="presOf" srcId="{9E2321C0-E914-4969-BE46-7B81FE98A5C7}" destId="{536CF24A-C7FA-43AB-B869-63113F36805A}" srcOrd="0" destOrd="0" presId="urn:microsoft.com/office/officeart/2005/8/layout/radial5"/>
    <dgm:cxn modelId="{BA39F76C-6BD4-4752-BA96-D8525BE59990}" type="presOf" srcId="{B1166440-5056-4AAE-AF88-72901AE8328A}" destId="{D142FDBB-820B-4642-956A-0B47D51ED968}" srcOrd="0" destOrd="0" presId="urn:microsoft.com/office/officeart/2005/8/layout/radial5"/>
    <dgm:cxn modelId="{5B447BB1-064D-403C-BAFF-CCB780E6666A}" type="presOf" srcId="{C9D60D47-4D9E-47CE-8B4D-25CEB4BAC80B}" destId="{90B3B79F-C3A9-4071-8A87-E593BE6691B4}" srcOrd="0" destOrd="0" presId="urn:microsoft.com/office/officeart/2005/8/layout/radial5"/>
    <dgm:cxn modelId="{3C431116-2D78-4C46-ADD9-04213F2B6945}" type="presOf" srcId="{4527A122-6531-4B68-B020-7D4CF2406B10}" destId="{D973F07A-D526-4002-8CC6-620C84D6A181}" srcOrd="0" destOrd="0" presId="urn:microsoft.com/office/officeart/2005/8/layout/radial5"/>
    <dgm:cxn modelId="{7704DDA6-F99D-4BBD-9C22-A8487827BA76}" type="presOf" srcId="{FF886B9B-9EC9-48E3-8B55-C11554B280C6}" destId="{6618F904-58C1-419D-8BB4-3435C253FA26}" srcOrd="0" destOrd="0" presId="urn:microsoft.com/office/officeart/2005/8/layout/radial5"/>
    <dgm:cxn modelId="{CD4D3CC8-915F-47D4-8B98-2D4567C3DFD4}" type="presOf" srcId="{FF886B9B-9EC9-48E3-8B55-C11554B280C6}" destId="{6B7FBA08-4ABE-4DFD-BFB5-FBCF93412E71}" srcOrd="1" destOrd="0" presId="urn:microsoft.com/office/officeart/2005/8/layout/radial5"/>
    <dgm:cxn modelId="{ED0A0841-218C-489A-88BD-AADB6625DDA8}" type="presOf" srcId="{7B6D932B-47B1-4025-A11E-90849E6AE8EB}" destId="{9C68531D-38E3-4587-8377-7796D8ED388B}" srcOrd="0" destOrd="0" presId="urn:microsoft.com/office/officeart/2005/8/layout/radial5"/>
    <dgm:cxn modelId="{7135DEE3-E0EA-4710-83F8-D564C4F3912F}" type="presParOf" srcId="{9C68531D-38E3-4587-8377-7796D8ED388B}" destId="{A843003D-D98B-43C8-BFE1-D62B3B598A78}" srcOrd="0" destOrd="0" presId="urn:microsoft.com/office/officeart/2005/8/layout/radial5"/>
    <dgm:cxn modelId="{A04DC8D0-0E80-4485-9C35-AD20CE8ADC24}" type="presParOf" srcId="{9C68531D-38E3-4587-8377-7796D8ED388B}" destId="{E99C79B7-BAEE-4E79-A58C-4E2C6C73CDF1}" srcOrd="1" destOrd="0" presId="urn:microsoft.com/office/officeart/2005/8/layout/radial5"/>
    <dgm:cxn modelId="{9D780434-6713-4E97-A9FF-62A1506BD779}" type="presParOf" srcId="{E99C79B7-BAEE-4E79-A58C-4E2C6C73CDF1}" destId="{3652E118-8B7C-43EB-8971-43EF4BF4D6C5}" srcOrd="0" destOrd="0" presId="urn:microsoft.com/office/officeart/2005/8/layout/radial5"/>
    <dgm:cxn modelId="{2A9E6C0A-FA4E-4113-9F10-BEE7D0E0C104}" type="presParOf" srcId="{9C68531D-38E3-4587-8377-7796D8ED388B}" destId="{536CF24A-C7FA-43AB-B869-63113F36805A}" srcOrd="2" destOrd="0" presId="urn:microsoft.com/office/officeart/2005/8/layout/radial5"/>
    <dgm:cxn modelId="{603BAD93-28CC-43E5-8CE0-0E42A6E14FF1}" type="presParOf" srcId="{9C68531D-38E3-4587-8377-7796D8ED388B}" destId="{D973F07A-D526-4002-8CC6-620C84D6A181}" srcOrd="3" destOrd="0" presId="urn:microsoft.com/office/officeart/2005/8/layout/radial5"/>
    <dgm:cxn modelId="{DBB29D3F-5BA5-44EB-90F9-5A7C2D0645F7}" type="presParOf" srcId="{D973F07A-D526-4002-8CC6-620C84D6A181}" destId="{06FFF23E-0668-4514-A799-B81F9BB555FB}" srcOrd="0" destOrd="0" presId="urn:microsoft.com/office/officeart/2005/8/layout/radial5"/>
    <dgm:cxn modelId="{9ED1BC40-A15B-4A70-9328-247ADF107705}" type="presParOf" srcId="{9C68531D-38E3-4587-8377-7796D8ED388B}" destId="{8106368B-24C5-4168-93B5-958B68A89F86}" srcOrd="4" destOrd="0" presId="urn:microsoft.com/office/officeart/2005/8/layout/radial5"/>
    <dgm:cxn modelId="{82477E64-A05B-4D50-8288-02F96CCBD632}" type="presParOf" srcId="{9C68531D-38E3-4587-8377-7796D8ED388B}" destId="{6618F904-58C1-419D-8BB4-3435C253FA26}" srcOrd="5" destOrd="0" presId="urn:microsoft.com/office/officeart/2005/8/layout/radial5"/>
    <dgm:cxn modelId="{9110AD53-019E-44BB-88F0-70646072542F}" type="presParOf" srcId="{6618F904-58C1-419D-8BB4-3435C253FA26}" destId="{6B7FBA08-4ABE-4DFD-BFB5-FBCF93412E71}" srcOrd="0" destOrd="0" presId="urn:microsoft.com/office/officeart/2005/8/layout/radial5"/>
    <dgm:cxn modelId="{DDC3A302-3744-47ED-BDA2-8D3987654556}" type="presParOf" srcId="{9C68531D-38E3-4587-8377-7796D8ED388B}" destId="{D142FDBB-820B-4642-956A-0B47D51ED968}" srcOrd="6" destOrd="0" presId="urn:microsoft.com/office/officeart/2005/8/layout/radial5"/>
    <dgm:cxn modelId="{F942846C-C2E0-4E26-9F31-4DE2A15B7E3D}" type="presParOf" srcId="{9C68531D-38E3-4587-8377-7796D8ED388B}" destId="{90B3B79F-C3A9-4071-8A87-E593BE6691B4}" srcOrd="7" destOrd="0" presId="urn:microsoft.com/office/officeart/2005/8/layout/radial5"/>
    <dgm:cxn modelId="{A6D419A0-7C0E-4366-AEDD-AAABF5E8F8A7}" type="presParOf" srcId="{90B3B79F-C3A9-4071-8A87-E593BE6691B4}" destId="{2760B0D4-3EB4-4EB9-8976-0DCAC0CC3E27}" srcOrd="0" destOrd="0" presId="urn:microsoft.com/office/officeart/2005/8/layout/radial5"/>
    <dgm:cxn modelId="{73950EEF-7E93-4D30-AED4-0F684D8FF18A}" type="presParOf" srcId="{9C68531D-38E3-4587-8377-7796D8ED388B}" destId="{E49F44E0-B56C-43A5-BB0A-B555A4EB54B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958E84-87A1-41FC-9F46-9850D8B5B15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33B64-2516-4FE2-B02D-B3A86603678A}">
      <dgm:prSet phldrT="[Text]"/>
      <dgm:spPr>
        <a:effectLst>
          <a:glow rad="1905000">
            <a:srgbClr val="FFC000">
              <a:alpha val="40000"/>
            </a:srgbClr>
          </a:glow>
        </a:effectLst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স্নেহ জাতীয়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650BC2-A8E2-4B85-A568-E7A0DF5F21B0}" type="parTrans" cxnId="{2936E3E0-65F8-415C-BE98-3D503F392FA7}">
      <dgm:prSet/>
      <dgm:spPr/>
      <dgm:t>
        <a:bodyPr/>
        <a:lstStyle/>
        <a:p>
          <a:endParaRPr lang="en-US"/>
        </a:p>
      </dgm:t>
    </dgm:pt>
    <dgm:pt modelId="{45FBFB96-C4CB-46C1-9DB5-D671E17A7B45}" type="sibTrans" cxnId="{2936E3E0-65F8-415C-BE98-3D503F392FA7}">
      <dgm:prSet/>
      <dgm:spPr/>
      <dgm:t>
        <a:bodyPr/>
        <a:lstStyle/>
        <a:p>
          <a:endParaRPr lang="en-US"/>
        </a:p>
      </dgm:t>
    </dgm:pt>
    <dgm:pt modelId="{EBB059C2-4802-4856-AAC8-997F6867726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2700"/>
      </dgm:spPr>
      <dgm:t>
        <a:bodyPr/>
        <a:lstStyle/>
        <a:p>
          <a:r>
            <a:rPr lang="bn-BD" dirty="0" smtClean="0"/>
            <a:t>তেল</a:t>
          </a:r>
          <a:endParaRPr lang="en-US" dirty="0"/>
        </a:p>
      </dgm:t>
    </dgm:pt>
    <dgm:pt modelId="{4798BD6C-096A-4327-A4B3-247DE2434F03}" type="parTrans" cxnId="{6081F88D-081F-4DB2-98B3-5EF5C98F27A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B6C0EF1-F261-477F-A303-7CE112AAAD4B}" type="sibTrans" cxnId="{6081F88D-081F-4DB2-98B3-5EF5C98F27AF}">
      <dgm:prSet/>
      <dgm:spPr/>
      <dgm:t>
        <a:bodyPr/>
        <a:lstStyle/>
        <a:p>
          <a:endParaRPr lang="en-US"/>
        </a:p>
      </dgm:t>
    </dgm:pt>
    <dgm:pt modelId="{81458913-CA30-445A-826A-780BB3A1767E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F81C4D4-FBE5-432B-BC64-BA21B6481D48}" type="parTrans" cxnId="{1224BE2A-1E85-48BB-9E4B-74C0B40FE36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7034BCE-6E3A-432E-8931-BA9F34FC79E9}" type="sibTrans" cxnId="{1224BE2A-1E85-48BB-9E4B-74C0B40FE360}">
      <dgm:prSet/>
      <dgm:spPr/>
      <dgm:t>
        <a:bodyPr/>
        <a:lstStyle/>
        <a:p>
          <a:endParaRPr lang="en-US"/>
        </a:p>
      </dgm:t>
    </dgm:pt>
    <dgm:pt modelId="{3F553EB1-8AFC-489A-9A6D-65CD2486902E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76A88E3C-846D-4513-ADEE-94787BF1D3E8}" type="parTrans" cxnId="{FB5D17FB-9C0B-47C1-9F83-C21149428CD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E9E1664-073C-43C1-9138-C18D257FB87D}" type="sibTrans" cxnId="{FB5D17FB-9C0B-47C1-9F83-C21149428CDB}">
      <dgm:prSet/>
      <dgm:spPr/>
      <dgm:t>
        <a:bodyPr/>
        <a:lstStyle/>
        <a:p>
          <a:endParaRPr lang="en-US"/>
        </a:p>
      </dgm:t>
    </dgm:pt>
    <dgm:pt modelId="{E4C4FAC9-D02F-4C19-A394-4744AE1C364F}" type="pres">
      <dgm:prSet presAssocID="{1A958E84-87A1-41FC-9F46-9850D8B5B1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6A3F4-49E3-40E4-90B3-95D3802DEA02}" type="pres">
      <dgm:prSet presAssocID="{DA833B64-2516-4FE2-B02D-B3A86603678A}" presName="centerShape" presStyleLbl="node0" presStyleIdx="0" presStyleCnt="1" custLinFactNeighborX="-615" custLinFactNeighborY="22057"/>
      <dgm:spPr/>
      <dgm:t>
        <a:bodyPr/>
        <a:lstStyle/>
        <a:p>
          <a:endParaRPr lang="en-US"/>
        </a:p>
      </dgm:t>
    </dgm:pt>
    <dgm:pt modelId="{E097D2E4-6C9D-47A8-88A4-BD90A46DE9FC}" type="pres">
      <dgm:prSet presAssocID="{4798BD6C-096A-4327-A4B3-247DE2434F0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83B1E125-2E46-431D-8A2B-A78B6EEE21EA}" type="pres">
      <dgm:prSet presAssocID="{4798BD6C-096A-4327-A4B3-247DE2434F0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180E358-FA4A-4B4C-B2E9-298670262B2B}" type="pres">
      <dgm:prSet presAssocID="{EBB059C2-4802-4856-AAC8-997F68677265}" presName="node" presStyleLbl="node1" presStyleIdx="0" presStyleCnt="3" custScaleX="163849" custScaleY="105354" custRadScaleRad="76053" custRadScaleInc="-1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93ECA-600C-4650-AFC6-1AB5091D3FF6}" type="pres">
      <dgm:prSet presAssocID="{4F81C4D4-FBE5-432B-BC64-BA21B6481D48}" presName="parTrans" presStyleLbl="sibTrans2D1" presStyleIdx="1" presStyleCnt="3"/>
      <dgm:spPr/>
      <dgm:t>
        <a:bodyPr/>
        <a:lstStyle/>
        <a:p>
          <a:endParaRPr lang="en-US"/>
        </a:p>
      </dgm:t>
    </dgm:pt>
    <dgm:pt modelId="{BBE80A27-76FB-4C66-9067-ED316CE1A5A9}" type="pres">
      <dgm:prSet presAssocID="{4F81C4D4-FBE5-432B-BC64-BA21B6481D4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E4920B2-FC56-4961-9524-BA5487F46E5E}" type="pres">
      <dgm:prSet presAssocID="{81458913-CA30-445A-826A-780BB3A1767E}" presName="node" presStyleLbl="node1" presStyleIdx="1" presStyleCnt="3" custScaleX="168790" custScaleY="135742" custRadScaleRad="140377" custRadScaleInc="-40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9C57D-0809-48DC-A23B-7065969B2354}" type="pres">
      <dgm:prSet presAssocID="{76A88E3C-846D-4513-ADEE-94787BF1D3E8}" presName="parTrans" presStyleLbl="sibTrans2D1" presStyleIdx="2" presStyleCnt="3"/>
      <dgm:spPr/>
      <dgm:t>
        <a:bodyPr/>
        <a:lstStyle/>
        <a:p>
          <a:endParaRPr lang="en-US"/>
        </a:p>
      </dgm:t>
    </dgm:pt>
    <dgm:pt modelId="{D9EAE1F8-B7CE-4D86-BB90-CDB87E05EEFC}" type="pres">
      <dgm:prSet presAssocID="{76A88E3C-846D-4513-ADEE-94787BF1D3E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0642E8A-AED4-41D6-A22C-EB6B7C27E29C}" type="pres">
      <dgm:prSet presAssocID="{3F553EB1-8AFC-489A-9A6D-65CD2486902E}" presName="node" presStyleLbl="node1" presStyleIdx="2" presStyleCnt="3" custScaleX="167154" custScaleY="126865" custRadScaleRad="150279" custRadScaleInc="45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3CC897-37C5-49BF-B5A9-27D657377772}" type="presOf" srcId="{1A958E84-87A1-41FC-9F46-9850D8B5B15E}" destId="{E4C4FAC9-D02F-4C19-A394-4744AE1C364F}" srcOrd="0" destOrd="0" presId="urn:microsoft.com/office/officeart/2005/8/layout/radial5"/>
    <dgm:cxn modelId="{2936E3E0-65F8-415C-BE98-3D503F392FA7}" srcId="{1A958E84-87A1-41FC-9F46-9850D8B5B15E}" destId="{DA833B64-2516-4FE2-B02D-B3A86603678A}" srcOrd="0" destOrd="0" parTransId="{8E650BC2-A8E2-4B85-A568-E7A0DF5F21B0}" sibTransId="{45FBFB96-C4CB-46C1-9DB5-D671E17A7B45}"/>
    <dgm:cxn modelId="{FCBC8D2C-F544-4985-83A4-B286EF495D40}" type="presOf" srcId="{4F81C4D4-FBE5-432B-BC64-BA21B6481D48}" destId="{8D593ECA-600C-4650-AFC6-1AB5091D3FF6}" srcOrd="0" destOrd="0" presId="urn:microsoft.com/office/officeart/2005/8/layout/radial5"/>
    <dgm:cxn modelId="{54BE12A7-AC88-4007-8D4B-B20C3F794126}" type="presOf" srcId="{4798BD6C-096A-4327-A4B3-247DE2434F03}" destId="{83B1E125-2E46-431D-8A2B-A78B6EEE21EA}" srcOrd="1" destOrd="0" presId="urn:microsoft.com/office/officeart/2005/8/layout/radial5"/>
    <dgm:cxn modelId="{1224BE2A-1E85-48BB-9E4B-74C0B40FE360}" srcId="{DA833B64-2516-4FE2-B02D-B3A86603678A}" destId="{81458913-CA30-445A-826A-780BB3A1767E}" srcOrd="1" destOrd="0" parTransId="{4F81C4D4-FBE5-432B-BC64-BA21B6481D48}" sibTransId="{37034BCE-6E3A-432E-8931-BA9F34FC79E9}"/>
    <dgm:cxn modelId="{76E6913F-FCF3-4C2E-89EF-59D2ABB94DE2}" type="presOf" srcId="{4F81C4D4-FBE5-432B-BC64-BA21B6481D48}" destId="{BBE80A27-76FB-4C66-9067-ED316CE1A5A9}" srcOrd="1" destOrd="0" presId="urn:microsoft.com/office/officeart/2005/8/layout/radial5"/>
    <dgm:cxn modelId="{0564D5CE-999C-4198-8B55-0FF2CBAD44AC}" type="presOf" srcId="{4798BD6C-096A-4327-A4B3-247DE2434F03}" destId="{E097D2E4-6C9D-47A8-88A4-BD90A46DE9FC}" srcOrd="0" destOrd="0" presId="urn:microsoft.com/office/officeart/2005/8/layout/radial5"/>
    <dgm:cxn modelId="{19FB01F2-E88C-413F-95AA-982D20C56C09}" type="presOf" srcId="{3F553EB1-8AFC-489A-9A6D-65CD2486902E}" destId="{00642E8A-AED4-41D6-A22C-EB6B7C27E29C}" srcOrd="0" destOrd="0" presId="urn:microsoft.com/office/officeart/2005/8/layout/radial5"/>
    <dgm:cxn modelId="{4E6627DD-E0A9-4F51-882F-80181F7269E0}" type="presOf" srcId="{76A88E3C-846D-4513-ADEE-94787BF1D3E8}" destId="{D9EAE1F8-B7CE-4D86-BB90-CDB87E05EEFC}" srcOrd="1" destOrd="0" presId="urn:microsoft.com/office/officeart/2005/8/layout/radial5"/>
    <dgm:cxn modelId="{D257528A-0D3E-414B-AB0F-2DA86BB63816}" type="presOf" srcId="{81458913-CA30-445A-826A-780BB3A1767E}" destId="{2E4920B2-FC56-4961-9524-BA5487F46E5E}" srcOrd="0" destOrd="0" presId="urn:microsoft.com/office/officeart/2005/8/layout/radial5"/>
    <dgm:cxn modelId="{09282837-13B0-4C64-8434-FCE59DE4E90D}" type="presOf" srcId="{76A88E3C-846D-4513-ADEE-94787BF1D3E8}" destId="{9459C57D-0809-48DC-A23B-7065969B2354}" srcOrd="0" destOrd="0" presId="urn:microsoft.com/office/officeart/2005/8/layout/radial5"/>
    <dgm:cxn modelId="{FB5D17FB-9C0B-47C1-9F83-C21149428CDB}" srcId="{DA833B64-2516-4FE2-B02D-B3A86603678A}" destId="{3F553EB1-8AFC-489A-9A6D-65CD2486902E}" srcOrd="2" destOrd="0" parTransId="{76A88E3C-846D-4513-ADEE-94787BF1D3E8}" sibTransId="{6E9E1664-073C-43C1-9138-C18D257FB87D}"/>
    <dgm:cxn modelId="{E6D64FE5-8039-449C-B6F8-BAB396E2B1BF}" type="presOf" srcId="{DA833B64-2516-4FE2-B02D-B3A86603678A}" destId="{8EC6A3F4-49E3-40E4-90B3-95D3802DEA02}" srcOrd="0" destOrd="0" presId="urn:microsoft.com/office/officeart/2005/8/layout/radial5"/>
    <dgm:cxn modelId="{97CF5F30-7C12-429D-BD98-30FE8C036863}" type="presOf" srcId="{EBB059C2-4802-4856-AAC8-997F68677265}" destId="{9180E358-FA4A-4B4C-B2E9-298670262B2B}" srcOrd="0" destOrd="0" presId="urn:microsoft.com/office/officeart/2005/8/layout/radial5"/>
    <dgm:cxn modelId="{6081F88D-081F-4DB2-98B3-5EF5C98F27AF}" srcId="{DA833B64-2516-4FE2-B02D-B3A86603678A}" destId="{EBB059C2-4802-4856-AAC8-997F68677265}" srcOrd="0" destOrd="0" parTransId="{4798BD6C-096A-4327-A4B3-247DE2434F03}" sibTransId="{FB6C0EF1-F261-477F-A303-7CE112AAAD4B}"/>
    <dgm:cxn modelId="{BA6C2449-9F63-4D75-B97E-54E2BE4CF99C}" type="presParOf" srcId="{E4C4FAC9-D02F-4C19-A394-4744AE1C364F}" destId="{8EC6A3F4-49E3-40E4-90B3-95D3802DEA02}" srcOrd="0" destOrd="0" presId="urn:microsoft.com/office/officeart/2005/8/layout/radial5"/>
    <dgm:cxn modelId="{B31FE203-AB94-43C5-B831-7904CCC7D95D}" type="presParOf" srcId="{E4C4FAC9-D02F-4C19-A394-4744AE1C364F}" destId="{E097D2E4-6C9D-47A8-88A4-BD90A46DE9FC}" srcOrd="1" destOrd="0" presId="urn:microsoft.com/office/officeart/2005/8/layout/radial5"/>
    <dgm:cxn modelId="{335BB7C9-BF37-46AE-9724-7E755E89C501}" type="presParOf" srcId="{E097D2E4-6C9D-47A8-88A4-BD90A46DE9FC}" destId="{83B1E125-2E46-431D-8A2B-A78B6EEE21EA}" srcOrd="0" destOrd="0" presId="urn:microsoft.com/office/officeart/2005/8/layout/radial5"/>
    <dgm:cxn modelId="{B4751AB4-AC6B-45AC-B62B-2151A889E147}" type="presParOf" srcId="{E4C4FAC9-D02F-4C19-A394-4744AE1C364F}" destId="{9180E358-FA4A-4B4C-B2E9-298670262B2B}" srcOrd="2" destOrd="0" presId="urn:microsoft.com/office/officeart/2005/8/layout/radial5"/>
    <dgm:cxn modelId="{5B9D0C84-32A6-4F71-BD4B-B8683F22AE0E}" type="presParOf" srcId="{E4C4FAC9-D02F-4C19-A394-4744AE1C364F}" destId="{8D593ECA-600C-4650-AFC6-1AB5091D3FF6}" srcOrd="3" destOrd="0" presId="urn:microsoft.com/office/officeart/2005/8/layout/radial5"/>
    <dgm:cxn modelId="{0AEF4471-BAE2-49ED-8570-4A2C039BA372}" type="presParOf" srcId="{8D593ECA-600C-4650-AFC6-1AB5091D3FF6}" destId="{BBE80A27-76FB-4C66-9067-ED316CE1A5A9}" srcOrd="0" destOrd="0" presId="urn:microsoft.com/office/officeart/2005/8/layout/radial5"/>
    <dgm:cxn modelId="{8507EF11-7B3B-46A8-A202-7FC0DFEEBA93}" type="presParOf" srcId="{E4C4FAC9-D02F-4C19-A394-4744AE1C364F}" destId="{2E4920B2-FC56-4961-9524-BA5487F46E5E}" srcOrd="4" destOrd="0" presId="urn:microsoft.com/office/officeart/2005/8/layout/radial5"/>
    <dgm:cxn modelId="{A98001EE-531C-4FD3-BB26-8395BE614D06}" type="presParOf" srcId="{E4C4FAC9-D02F-4C19-A394-4744AE1C364F}" destId="{9459C57D-0809-48DC-A23B-7065969B2354}" srcOrd="5" destOrd="0" presId="urn:microsoft.com/office/officeart/2005/8/layout/radial5"/>
    <dgm:cxn modelId="{7AC7300B-01DC-40D9-8185-7FF226FC8433}" type="presParOf" srcId="{9459C57D-0809-48DC-A23B-7065969B2354}" destId="{D9EAE1F8-B7CE-4D86-BB90-CDB87E05EEFC}" srcOrd="0" destOrd="0" presId="urn:microsoft.com/office/officeart/2005/8/layout/radial5"/>
    <dgm:cxn modelId="{68BA3E38-7D2C-47C4-AA3D-7F6956CCEA70}" type="presParOf" srcId="{E4C4FAC9-D02F-4C19-A394-4744AE1C364F}" destId="{00642E8A-AED4-41D6-A22C-EB6B7C27E29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EACA0D-7CF8-48E1-86C9-604BC5E40AD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3DC07-E9C6-4E72-99D8-28F2D08130BA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  <a:reflection stA="45000" endPos="48000" dist="50800" dir="5400000" sy="-100000" algn="bl" rotWithShape="0"/>
        </a:effectLst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পদার্থ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2EA27E-9BCA-42D5-9D8B-7BBB065DA83C}" type="parTrans" cxnId="{0478FC8A-E754-47EA-8462-7D192E77ECCE}">
      <dgm:prSet/>
      <dgm:spPr/>
      <dgm:t>
        <a:bodyPr/>
        <a:lstStyle/>
        <a:p>
          <a:endParaRPr lang="en-US"/>
        </a:p>
      </dgm:t>
    </dgm:pt>
    <dgm:pt modelId="{6A4092DE-F316-428F-A4EA-CBFC5B013A87}" type="sibTrans" cxnId="{0478FC8A-E754-47EA-8462-7D192E77ECCE}">
      <dgm:prSet/>
      <dgm:spPr/>
      <dgm:t>
        <a:bodyPr/>
        <a:lstStyle/>
        <a:p>
          <a:endParaRPr lang="en-US"/>
        </a:p>
      </dgm:t>
    </dgm:pt>
    <dgm:pt modelId="{B569BDDE-782C-497D-8816-136AEEAC49C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2700"/>
      </dgm:spPr>
      <dgm:t>
        <a:bodyPr/>
        <a:lstStyle/>
        <a:p>
          <a:endParaRPr lang="en-US" sz="3600" dirty="0">
            <a:solidFill>
              <a:schemeClr val="tx1"/>
            </a:solidFill>
          </a:endParaRPr>
        </a:p>
      </dgm:t>
    </dgm:pt>
    <dgm:pt modelId="{DC8148BB-735C-44A4-B74A-C47B04FFE687}" type="parTrans" cxnId="{98D64D98-3933-4CF1-AB45-23C19015681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9CBD829-A342-42DF-A985-CA5CDE2056B5}" type="sibTrans" cxnId="{98D64D98-3933-4CF1-AB45-23C19015681E}">
      <dgm:prSet/>
      <dgm:spPr/>
      <dgm:t>
        <a:bodyPr/>
        <a:lstStyle/>
        <a:p>
          <a:endParaRPr lang="en-US"/>
        </a:p>
      </dgm:t>
    </dgm:pt>
    <dgm:pt modelId="{CCC95DBC-1EE7-44D5-85A7-0402DC464C9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2700"/>
      </dgm:spPr>
      <dgm:t>
        <a:bodyPr/>
        <a:lstStyle/>
        <a:p>
          <a:endParaRPr lang="en-US" sz="3600" dirty="0">
            <a:solidFill>
              <a:schemeClr val="tx1"/>
            </a:solidFill>
          </a:endParaRPr>
        </a:p>
      </dgm:t>
    </dgm:pt>
    <dgm:pt modelId="{00D0A1A4-6744-4B17-A9D5-2DFCF3C00DCC}" type="parTrans" cxnId="{FF0C91CF-A48B-4E7C-8A72-BD556DF0130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F973670-C831-4841-B80F-6B25C8F7B2B5}" type="sibTrans" cxnId="{FF0C91CF-A48B-4E7C-8A72-BD556DF0130A}">
      <dgm:prSet/>
      <dgm:spPr/>
      <dgm:t>
        <a:bodyPr/>
        <a:lstStyle/>
        <a:p>
          <a:endParaRPr lang="en-US"/>
        </a:p>
      </dgm:t>
    </dgm:pt>
    <dgm:pt modelId="{FFA48078-EC53-4356-9B22-3F635C0F7046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2700"/>
      </dgm:spPr>
      <dgm:t>
        <a:bodyPr/>
        <a:lstStyle/>
        <a:p>
          <a:endParaRPr lang="en-US" sz="2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2FB7F4-C4C5-4616-83CB-90A47A740005}" type="parTrans" cxnId="{19668824-BA79-4406-B854-C206DED638C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3C31857-2889-4C6F-86BF-746F21851E51}" type="sibTrans" cxnId="{19668824-BA79-4406-B854-C206DED638C6}">
      <dgm:prSet/>
      <dgm:spPr/>
      <dgm:t>
        <a:bodyPr/>
        <a:lstStyle/>
        <a:p>
          <a:endParaRPr lang="en-US"/>
        </a:p>
      </dgm:t>
    </dgm:pt>
    <dgm:pt modelId="{66463428-4248-4C9E-8774-CA794017BD18}">
      <dgm:prSet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8ACE97-8D51-4AC6-B1D8-3EE9439C9C33}" type="parTrans" cxnId="{DF1F9D4F-5BC0-4534-BE14-27E22DC5DD3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FD2BB4F-0AE6-437A-8DD4-6A172B2CD035}" type="sibTrans" cxnId="{DF1F9D4F-5BC0-4534-BE14-27E22DC5DD3F}">
      <dgm:prSet/>
      <dgm:spPr/>
      <dgm:t>
        <a:bodyPr/>
        <a:lstStyle/>
        <a:p>
          <a:endParaRPr lang="en-US"/>
        </a:p>
      </dgm:t>
    </dgm:pt>
    <dgm:pt modelId="{798F86E3-6141-46F7-AAF7-85E1C57CFAC8}" type="pres">
      <dgm:prSet presAssocID="{80EACA0D-7CF8-48E1-86C9-604BC5E40A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38651A-F179-4193-B72C-D3BDB0524A26}" type="pres">
      <dgm:prSet presAssocID="{2793DC07-E9C6-4E72-99D8-28F2D08130BA}" presName="centerShape" presStyleLbl="node0" presStyleIdx="0" presStyleCnt="1"/>
      <dgm:spPr/>
      <dgm:t>
        <a:bodyPr/>
        <a:lstStyle/>
        <a:p>
          <a:endParaRPr lang="en-US"/>
        </a:p>
      </dgm:t>
    </dgm:pt>
    <dgm:pt modelId="{D9FD2C36-39F1-460C-8064-847AE32AC5F3}" type="pres">
      <dgm:prSet presAssocID="{DC8148BB-735C-44A4-B74A-C47B04FFE68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8C3DEE6-45C2-4CED-A41F-B8D9CC3FFBD6}" type="pres">
      <dgm:prSet presAssocID="{DC8148BB-735C-44A4-B74A-C47B04FFE68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5E4DB1C-C329-4542-AC92-A90117B3BC8A}" type="pres">
      <dgm:prSet presAssocID="{B569BDDE-782C-497D-8816-136AEEAC49CC}" presName="node" presStyleLbl="node1" presStyleIdx="0" presStyleCnt="4" custScaleX="179879" custScaleY="101780" custRadScaleRad="92955" custRadScaleInc="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35890-6F11-4D87-887E-067B9CB68BF6}" type="pres">
      <dgm:prSet presAssocID="{00D0A1A4-6744-4B17-A9D5-2DFCF3C00DC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8554BE59-972F-4CA5-AA35-C2184D308911}" type="pres">
      <dgm:prSet presAssocID="{00D0A1A4-6744-4B17-A9D5-2DFCF3C00DC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6EB4195-8E97-4214-87FD-D9FFF028D6DA}" type="pres">
      <dgm:prSet presAssocID="{CCC95DBC-1EE7-44D5-85A7-0402DC464C94}" presName="node" presStyleLbl="node1" presStyleIdx="1" presStyleCnt="4" custScaleX="193613" custScaleY="131952" custRadScaleRad="149543" custRadScaleInc="2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E9EAA-90D5-44BB-A9A3-E523AAE672F0}" type="pres">
      <dgm:prSet presAssocID="{532FB7F4-C4C5-4616-83CB-90A47A74000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BDF9626-4BAD-43E0-97EF-25EA76862441}" type="pres">
      <dgm:prSet presAssocID="{532FB7F4-C4C5-4616-83CB-90A47A74000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DF89EEB-7124-40D1-BBFC-518D3A115629}" type="pres">
      <dgm:prSet presAssocID="{FFA48078-EC53-4356-9B22-3F635C0F7046}" presName="node" presStyleLbl="node1" presStyleIdx="2" presStyleCnt="4" custScaleX="198264" custScaleY="96598" custRadScaleRad="88838" custRadScaleInc="-2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BE76F-96EC-438C-8697-D81A2AB898C3}" type="pres">
      <dgm:prSet presAssocID="{AD8ACE97-8D51-4AC6-B1D8-3EE9439C9C3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A9E677A-0930-4332-B894-68ED991AB1A4}" type="pres">
      <dgm:prSet presAssocID="{AD8ACE97-8D51-4AC6-B1D8-3EE9439C9C3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42D79FF-00AF-463D-8EA2-46192FAE16B8}" type="pres">
      <dgm:prSet presAssocID="{66463428-4248-4C9E-8774-CA794017BD18}" presName="node" presStyleLbl="node1" presStyleIdx="3" presStyleCnt="4" custScaleX="191531" custScaleY="137213" custRadScaleRad="142849" custRadScaleInc="3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E82573-10C4-4449-B701-66A85BCB7778}" type="presOf" srcId="{00D0A1A4-6744-4B17-A9D5-2DFCF3C00DCC}" destId="{D4735890-6F11-4D87-887E-067B9CB68BF6}" srcOrd="0" destOrd="0" presId="urn:microsoft.com/office/officeart/2005/8/layout/radial5"/>
    <dgm:cxn modelId="{EE4BB9A9-1731-4ACE-AD7A-3E9B5CBEF7E1}" type="presOf" srcId="{2793DC07-E9C6-4E72-99D8-28F2D08130BA}" destId="{BB38651A-F179-4193-B72C-D3BDB0524A26}" srcOrd="0" destOrd="0" presId="urn:microsoft.com/office/officeart/2005/8/layout/radial5"/>
    <dgm:cxn modelId="{B5CDA444-5CF1-4666-861C-1F95387C4BE7}" type="presOf" srcId="{80EACA0D-7CF8-48E1-86C9-604BC5E40ADA}" destId="{798F86E3-6141-46F7-AAF7-85E1C57CFAC8}" srcOrd="0" destOrd="0" presId="urn:microsoft.com/office/officeart/2005/8/layout/radial5"/>
    <dgm:cxn modelId="{19668824-BA79-4406-B854-C206DED638C6}" srcId="{2793DC07-E9C6-4E72-99D8-28F2D08130BA}" destId="{FFA48078-EC53-4356-9B22-3F635C0F7046}" srcOrd="2" destOrd="0" parTransId="{532FB7F4-C4C5-4616-83CB-90A47A740005}" sibTransId="{93C31857-2889-4C6F-86BF-746F21851E51}"/>
    <dgm:cxn modelId="{2BEE4DA9-0BEF-48F8-B13E-4D32567123CE}" type="presOf" srcId="{CCC95DBC-1EE7-44D5-85A7-0402DC464C94}" destId="{16EB4195-8E97-4214-87FD-D9FFF028D6DA}" srcOrd="0" destOrd="0" presId="urn:microsoft.com/office/officeart/2005/8/layout/radial5"/>
    <dgm:cxn modelId="{0E34C391-5832-4C44-9997-0F4ADAAE96D3}" type="presOf" srcId="{DC8148BB-735C-44A4-B74A-C47B04FFE687}" destId="{D9FD2C36-39F1-460C-8064-847AE32AC5F3}" srcOrd="0" destOrd="0" presId="urn:microsoft.com/office/officeart/2005/8/layout/radial5"/>
    <dgm:cxn modelId="{0DBA2A9C-680B-4A0F-8775-9B0E2F09FC53}" type="presOf" srcId="{66463428-4248-4C9E-8774-CA794017BD18}" destId="{242D79FF-00AF-463D-8EA2-46192FAE16B8}" srcOrd="0" destOrd="0" presId="urn:microsoft.com/office/officeart/2005/8/layout/radial5"/>
    <dgm:cxn modelId="{B2E89604-E21C-43D1-9CE4-87382DB6508B}" type="presOf" srcId="{AD8ACE97-8D51-4AC6-B1D8-3EE9439C9C33}" destId="{AA9E677A-0930-4332-B894-68ED991AB1A4}" srcOrd="1" destOrd="0" presId="urn:microsoft.com/office/officeart/2005/8/layout/radial5"/>
    <dgm:cxn modelId="{98D64D98-3933-4CF1-AB45-23C19015681E}" srcId="{2793DC07-E9C6-4E72-99D8-28F2D08130BA}" destId="{B569BDDE-782C-497D-8816-136AEEAC49CC}" srcOrd="0" destOrd="0" parTransId="{DC8148BB-735C-44A4-B74A-C47B04FFE687}" sibTransId="{F9CBD829-A342-42DF-A985-CA5CDE2056B5}"/>
    <dgm:cxn modelId="{A2F510C9-2684-4A05-8329-15CA53855536}" type="presOf" srcId="{FFA48078-EC53-4356-9B22-3F635C0F7046}" destId="{0DF89EEB-7124-40D1-BBFC-518D3A115629}" srcOrd="0" destOrd="0" presId="urn:microsoft.com/office/officeart/2005/8/layout/radial5"/>
    <dgm:cxn modelId="{632F5CD7-AB16-4D22-ACA7-D638E4D6F07F}" type="presOf" srcId="{B569BDDE-782C-497D-8816-136AEEAC49CC}" destId="{75E4DB1C-C329-4542-AC92-A90117B3BC8A}" srcOrd="0" destOrd="0" presId="urn:microsoft.com/office/officeart/2005/8/layout/radial5"/>
    <dgm:cxn modelId="{27593837-1C5F-477D-89CB-B53C42117BE8}" type="presOf" srcId="{DC8148BB-735C-44A4-B74A-C47B04FFE687}" destId="{28C3DEE6-45C2-4CED-A41F-B8D9CC3FFBD6}" srcOrd="1" destOrd="0" presId="urn:microsoft.com/office/officeart/2005/8/layout/radial5"/>
    <dgm:cxn modelId="{FF0C91CF-A48B-4E7C-8A72-BD556DF0130A}" srcId="{2793DC07-E9C6-4E72-99D8-28F2D08130BA}" destId="{CCC95DBC-1EE7-44D5-85A7-0402DC464C94}" srcOrd="1" destOrd="0" parTransId="{00D0A1A4-6744-4B17-A9D5-2DFCF3C00DCC}" sibTransId="{2F973670-C831-4841-B80F-6B25C8F7B2B5}"/>
    <dgm:cxn modelId="{81F03D38-8035-4891-AD82-10335309BA4C}" type="presOf" srcId="{AD8ACE97-8D51-4AC6-B1D8-3EE9439C9C33}" destId="{34CBE76F-96EC-438C-8697-D81A2AB898C3}" srcOrd="0" destOrd="0" presId="urn:microsoft.com/office/officeart/2005/8/layout/radial5"/>
    <dgm:cxn modelId="{968690A9-F295-49F9-8A35-0347F2C9B41B}" type="presOf" srcId="{532FB7F4-C4C5-4616-83CB-90A47A740005}" destId="{B81E9EAA-90D5-44BB-A9A3-E523AAE672F0}" srcOrd="0" destOrd="0" presId="urn:microsoft.com/office/officeart/2005/8/layout/radial5"/>
    <dgm:cxn modelId="{0478FC8A-E754-47EA-8462-7D192E77ECCE}" srcId="{80EACA0D-7CF8-48E1-86C9-604BC5E40ADA}" destId="{2793DC07-E9C6-4E72-99D8-28F2D08130BA}" srcOrd="0" destOrd="0" parTransId="{612EA27E-9BCA-42D5-9D8B-7BBB065DA83C}" sibTransId="{6A4092DE-F316-428F-A4EA-CBFC5B013A87}"/>
    <dgm:cxn modelId="{DF1F9D4F-5BC0-4534-BE14-27E22DC5DD3F}" srcId="{2793DC07-E9C6-4E72-99D8-28F2D08130BA}" destId="{66463428-4248-4C9E-8774-CA794017BD18}" srcOrd="3" destOrd="0" parTransId="{AD8ACE97-8D51-4AC6-B1D8-3EE9439C9C33}" sibTransId="{BFD2BB4F-0AE6-437A-8DD4-6A172B2CD035}"/>
    <dgm:cxn modelId="{DB4285A1-5083-4C51-9572-615B443C8855}" type="presOf" srcId="{532FB7F4-C4C5-4616-83CB-90A47A740005}" destId="{7BDF9626-4BAD-43E0-97EF-25EA76862441}" srcOrd="1" destOrd="0" presId="urn:microsoft.com/office/officeart/2005/8/layout/radial5"/>
    <dgm:cxn modelId="{78FFAC6F-7F82-41ED-9066-57706F08B10A}" type="presOf" srcId="{00D0A1A4-6744-4B17-A9D5-2DFCF3C00DCC}" destId="{8554BE59-972F-4CA5-AA35-C2184D308911}" srcOrd="1" destOrd="0" presId="urn:microsoft.com/office/officeart/2005/8/layout/radial5"/>
    <dgm:cxn modelId="{3907773F-0418-4CDC-9B4F-CC0769009AA1}" type="presParOf" srcId="{798F86E3-6141-46F7-AAF7-85E1C57CFAC8}" destId="{BB38651A-F179-4193-B72C-D3BDB0524A26}" srcOrd="0" destOrd="0" presId="urn:microsoft.com/office/officeart/2005/8/layout/radial5"/>
    <dgm:cxn modelId="{B49458E8-46CC-4F26-82FA-1849976A8553}" type="presParOf" srcId="{798F86E3-6141-46F7-AAF7-85E1C57CFAC8}" destId="{D9FD2C36-39F1-460C-8064-847AE32AC5F3}" srcOrd="1" destOrd="0" presId="urn:microsoft.com/office/officeart/2005/8/layout/radial5"/>
    <dgm:cxn modelId="{DFE9C39E-B091-422D-ABB2-5E587AF114CF}" type="presParOf" srcId="{D9FD2C36-39F1-460C-8064-847AE32AC5F3}" destId="{28C3DEE6-45C2-4CED-A41F-B8D9CC3FFBD6}" srcOrd="0" destOrd="0" presId="urn:microsoft.com/office/officeart/2005/8/layout/radial5"/>
    <dgm:cxn modelId="{F4493739-1160-4827-8EAE-DD997AE250C5}" type="presParOf" srcId="{798F86E3-6141-46F7-AAF7-85E1C57CFAC8}" destId="{75E4DB1C-C329-4542-AC92-A90117B3BC8A}" srcOrd="2" destOrd="0" presId="urn:microsoft.com/office/officeart/2005/8/layout/radial5"/>
    <dgm:cxn modelId="{0B31CCF9-7F43-4262-AB4F-2582F387C0B8}" type="presParOf" srcId="{798F86E3-6141-46F7-AAF7-85E1C57CFAC8}" destId="{D4735890-6F11-4D87-887E-067B9CB68BF6}" srcOrd="3" destOrd="0" presId="urn:microsoft.com/office/officeart/2005/8/layout/radial5"/>
    <dgm:cxn modelId="{E5D6D671-5D9E-4C9B-894D-E3F423C4A66A}" type="presParOf" srcId="{D4735890-6F11-4D87-887E-067B9CB68BF6}" destId="{8554BE59-972F-4CA5-AA35-C2184D308911}" srcOrd="0" destOrd="0" presId="urn:microsoft.com/office/officeart/2005/8/layout/radial5"/>
    <dgm:cxn modelId="{5B4EAA8C-7858-417B-B9FA-EA5DD127214C}" type="presParOf" srcId="{798F86E3-6141-46F7-AAF7-85E1C57CFAC8}" destId="{16EB4195-8E97-4214-87FD-D9FFF028D6DA}" srcOrd="4" destOrd="0" presId="urn:microsoft.com/office/officeart/2005/8/layout/radial5"/>
    <dgm:cxn modelId="{5F135EA6-122E-4D42-A7A7-078A8690D28F}" type="presParOf" srcId="{798F86E3-6141-46F7-AAF7-85E1C57CFAC8}" destId="{B81E9EAA-90D5-44BB-A9A3-E523AAE672F0}" srcOrd="5" destOrd="0" presId="urn:microsoft.com/office/officeart/2005/8/layout/radial5"/>
    <dgm:cxn modelId="{085F387A-E1F5-4533-9557-112FEEAA7C03}" type="presParOf" srcId="{B81E9EAA-90D5-44BB-A9A3-E523AAE672F0}" destId="{7BDF9626-4BAD-43E0-97EF-25EA76862441}" srcOrd="0" destOrd="0" presId="urn:microsoft.com/office/officeart/2005/8/layout/radial5"/>
    <dgm:cxn modelId="{736C790A-FD27-427A-ACD9-40310101269E}" type="presParOf" srcId="{798F86E3-6141-46F7-AAF7-85E1C57CFAC8}" destId="{0DF89EEB-7124-40D1-BBFC-518D3A115629}" srcOrd="6" destOrd="0" presId="urn:microsoft.com/office/officeart/2005/8/layout/radial5"/>
    <dgm:cxn modelId="{4B58563B-FAED-44AA-93B4-130F094472AC}" type="presParOf" srcId="{798F86E3-6141-46F7-AAF7-85E1C57CFAC8}" destId="{34CBE76F-96EC-438C-8697-D81A2AB898C3}" srcOrd="7" destOrd="0" presId="urn:microsoft.com/office/officeart/2005/8/layout/radial5"/>
    <dgm:cxn modelId="{E1337FDB-20D5-4305-8CCC-D3D903C01C02}" type="presParOf" srcId="{34CBE76F-96EC-438C-8697-D81A2AB898C3}" destId="{AA9E677A-0930-4332-B894-68ED991AB1A4}" srcOrd="0" destOrd="0" presId="urn:microsoft.com/office/officeart/2005/8/layout/radial5"/>
    <dgm:cxn modelId="{1DA9013B-E79C-4C04-8E79-D0F97E82AD9C}" type="presParOf" srcId="{798F86E3-6141-46F7-AAF7-85E1C57CFAC8}" destId="{242D79FF-00AF-463D-8EA2-46192FAE16B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847F32-FFBF-47C8-B6D9-270C3966B18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A1C92-E136-4FD8-B64A-69676F74336F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6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36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0A16DA-3901-48B3-B1B0-C7566CE9D52A}" type="parTrans" cxnId="{4B2598CE-1BD4-44B8-939C-7187C45C7A03}">
      <dgm:prSet/>
      <dgm:spPr/>
      <dgm:t>
        <a:bodyPr/>
        <a:lstStyle/>
        <a:p>
          <a:endParaRPr lang="en-US"/>
        </a:p>
      </dgm:t>
    </dgm:pt>
    <dgm:pt modelId="{19060F7A-AE03-4B84-985F-BF9C7BD04F17}" type="sibTrans" cxnId="{4B2598CE-1BD4-44B8-939C-7187C45C7A03}">
      <dgm:prSet/>
      <dgm:spPr/>
      <dgm:t>
        <a:bodyPr/>
        <a:lstStyle/>
        <a:p>
          <a:endParaRPr lang="en-US"/>
        </a:p>
      </dgm:t>
    </dgm:pt>
    <dgm:pt modelId="{DB431524-83D7-4C2C-9D7F-03CB4E31BEE5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BD" sz="36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BD" sz="36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BD" sz="36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DD5E8-E8C9-44B5-9762-659E89CBC871}" type="parTrans" cxnId="{5D2B66FC-0919-4C4C-8451-7F7951F15D4C}">
      <dgm:prSet/>
      <dgm:spPr/>
      <dgm:t>
        <a:bodyPr/>
        <a:lstStyle/>
        <a:p>
          <a:endParaRPr lang="en-US"/>
        </a:p>
      </dgm:t>
    </dgm:pt>
    <dgm:pt modelId="{E7678C2D-9685-4BF8-9D79-53A7716A46F4}" type="sibTrans" cxnId="{5D2B66FC-0919-4C4C-8451-7F7951F15D4C}">
      <dgm:prSet/>
      <dgm:spPr/>
      <dgm:t>
        <a:bodyPr/>
        <a:lstStyle/>
        <a:p>
          <a:endParaRPr lang="en-US"/>
        </a:p>
      </dgm:t>
    </dgm:pt>
    <dgm:pt modelId="{F5832B74-E8B2-44FB-9571-4C635823C135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7E8F5D-2711-49FC-9194-A224C1F0A4F5}" type="parTrans" cxnId="{EA3CBC11-2BE0-4D37-8EAD-F003E0042726}">
      <dgm:prSet/>
      <dgm:spPr/>
      <dgm:t>
        <a:bodyPr/>
        <a:lstStyle/>
        <a:p>
          <a:endParaRPr lang="en-US"/>
        </a:p>
      </dgm:t>
    </dgm:pt>
    <dgm:pt modelId="{3B8078C2-5200-4CDE-A16D-2932FDFECF33}" type="sibTrans" cxnId="{EA3CBC11-2BE0-4D37-8EAD-F003E0042726}">
      <dgm:prSet/>
      <dgm:spPr/>
      <dgm:t>
        <a:bodyPr/>
        <a:lstStyle/>
        <a:p>
          <a:endParaRPr lang="en-US"/>
        </a:p>
      </dgm:t>
    </dgm:pt>
    <dgm:pt modelId="{65878BD2-7A3F-4D26-A457-80200438B932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2700"/>
      </dgm:spPr>
      <dgm:t>
        <a:bodyPr/>
        <a:lstStyle/>
        <a:p>
          <a:endParaRPr lang="en-US" dirty="0"/>
        </a:p>
      </dgm:t>
    </dgm:pt>
    <dgm:pt modelId="{E996AD18-19EA-400C-8CC6-9767317F808E}" type="sibTrans" cxnId="{5089353A-F313-4D9D-B6D2-8F3F26003FDB}">
      <dgm:prSet/>
      <dgm:spPr/>
      <dgm:t>
        <a:bodyPr/>
        <a:lstStyle/>
        <a:p>
          <a:endParaRPr lang="en-US"/>
        </a:p>
      </dgm:t>
    </dgm:pt>
    <dgm:pt modelId="{DBAD26E8-D071-4D81-AFFE-DDEC0F15276D}" type="parTrans" cxnId="{5089353A-F313-4D9D-B6D2-8F3F26003FDB}">
      <dgm:prSet/>
      <dgm:spPr/>
      <dgm:t>
        <a:bodyPr/>
        <a:lstStyle/>
        <a:p>
          <a:endParaRPr lang="en-US"/>
        </a:p>
      </dgm:t>
    </dgm:pt>
    <dgm:pt modelId="{87843C4A-D205-4E30-A382-E71EBEFD35B0}" type="pres">
      <dgm:prSet presAssocID="{A7847F32-FFBF-47C8-B6D9-270C3966B18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F771501-90D6-474D-B3B3-38F9D279CB70}" type="pres">
      <dgm:prSet presAssocID="{65878BD2-7A3F-4D26-A457-80200438B932}" presName="singleCycle" presStyleCnt="0"/>
      <dgm:spPr/>
    </dgm:pt>
    <dgm:pt modelId="{0A3ABF26-6E79-4668-ABC5-904743081618}" type="pres">
      <dgm:prSet presAssocID="{65878BD2-7A3F-4D26-A457-80200438B932}" presName="singleCenter" presStyleLbl="node1" presStyleIdx="0" presStyleCnt="4" custScaleX="149218" custScaleY="159779" custLinFactNeighborX="-3387" custLinFactNeighborY="1114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0722A0E-05DA-4927-A64C-17B5D030F4DE}" type="pres">
      <dgm:prSet presAssocID="{9B0A16DA-3901-48B3-B1B0-C7566CE9D52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78C0E2C-4B0B-48BA-A178-3EAADFD93F34}" type="pres">
      <dgm:prSet presAssocID="{BB4A1C92-E136-4FD8-B64A-69676F74336F}" presName="text0" presStyleLbl="node1" presStyleIdx="1" presStyleCnt="4" custScaleX="270481" custScaleY="217146" custRadScaleRad="86384" custRadScaleInc="-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DDB5E-B7F8-4BFF-9DCD-93E74F7E188E}" type="pres">
      <dgm:prSet presAssocID="{65BDD5E8-E8C9-44B5-9762-659E89CBC87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F454BB5-02D5-436B-B9AB-F1AA5D69F194}" type="pres">
      <dgm:prSet presAssocID="{DB431524-83D7-4C2C-9D7F-03CB4E31BEE5}" presName="text0" presStyleLbl="node1" presStyleIdx="2" presStyleCnt="4" custScaleX="354894" custScaleY="218926" custRadScaleRad="148290" custRadScaleInc="-37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76646-0D59-4027-802D-527697796A51}" type="pres">
      <dgm:prSet presAssocID="{657E8F5D-2711-49FC-9194-A224C1F0A4F5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18A339E-915F-4025-A568-6BD41ED54A52}" type="pres">
      <dgm:prSet presAssocID="{F5832B74-E8B2-44FB-9571-4C635823C135}" presName="text0" presStyleLbl="node1" presStyleIdx="3" presStyleCnt="4" custScaleX="256700" custScaleY="196249" custRadScaleRad="159678" custRadScaleInc="42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15D80-D636-4A7A-B99C-DDF057DBA7FA}" type="presOf" srcId="{DB431524-83D7-4C2C-9D7F-03CB4E31BEE5}" destId="{AF454BB5-02D5-436B-B9AB-F1AA5D69F194}" srcOrd="0" destOrd="0" presId="urn:microsoft.com/office/officeart/2008/layout/RadialCluster"/>
    <dgm:cxn modelId="{4B2598CE-1BD4-44B8-939C-7187C45C7A03}" srcId="{65878BD2-7A3F-4D26-A457-80200438B932}" destId="{BB4A1C92-E136-4FD8-B64A-69676F74336F}" srcOrd="0" destOrd="0" parTransId="{9B0A16DA-3901-48B3-B1B0-C7566CE9D52A}" sibTransId="{19060F7A-AE03-4B84-985F-BF9C7BD04F17}"/>
    <dgm:cxn modelId="{80BB3CCF-B8CC-4EDE-AE86-DC92ED5A8626}" type="presOf" srcId="{A7847F32-FFBF-47C8-B6D9-270C3966B188}" destId="{87843C4A-D205-4E30-A382-E71EBEFD35B0}" srcOrd="0" destOrd="0" presId="urn:microsoft.com/office/officeart/2008/layout/RadialCluster"/>
    <dgm:cxn modelId="{ECA9DF60-D698-4561-8A3B-B10E248C5445}" type="presOf" srcId="{65BDD5E8-E8C9-44B5-9762-659E89CBC871}" destId="{AC8DDB5E-B7F8-4BFF-9DCD-93E74F7E188E}" srcOrd="0" destOrd="0" presId="urn:microsoft.com/office/officeart/2008/layout/RadialCluster"/>
    <dgm:cxn modelId="{EA3CBC11-2BE0-4D37-8EAD-F003E0042726}" srcId="{65878BD2-7A3F-4D26-A457-80200438B932}" destId="{F5832B74-E8B2-44FB-9571-4C635823C135}" srcOrd="2" destOrd="0" parTransId="{657E8F5D-2711-49FC-9194-A224C1F0A4F5}" sibTransId="{3B8078C2-5200-4CDE-A16D-2932FDFECF33}"/>
    <dgm:cxn modelId="{5089353A-F313-4D9D-B6D2-8F3F26003FDB}" srcId="{A7847F32-FFBF-47C8-B6D9-270C3966B188}" destId="{65878BD2-7A3F-4D26-A457-80200438B932}" srcOrd="0" destOrd="0" parTransId="{DBAD26E8-D071-4D81-AFFE-DDEC0F15276D}" sibTransId="{E996AD18-19EA-400C-8CC6-9767317F808E}"/>
    <dgm:cxn modelId="{25602BCA-AD30-4AE4-83B4-E859AAB695E7}" type="presOf" srcId="{F5832B74-E8B2-44FB-9571-4C635823C135}" destId="{718A339E-915F-4025-A568-6BD41ED54A52}" srcOrd="0" destOrd="0" presId="urn:microsoft.com/office/officeart/2008/layout/RadialCluster"/>
    <dgm:cxn modelId="{98FAF1D7-0F8A-4944-9A0A-39F641E3ADA6}" type="presOf" srcId="{BB4A1C92-E136-4FD8-B64A-69676F74336F}" destId="{E78C0E2C-4B0B-48BA-A178-3EAADFD93F34}" srcOrd="0" destOrd="0" presId="urn:microsoft.com/office/officeart/2008/layout/RadialCluster"/>
    <dgm:cxn modelId="{5D2B66FC-0919-4C4C-8451-7F7951F15D4C}" srcId="{65878BD2-7A3F-4D26-A457-80200438B932}" destId="{DB431524-83D7-4C2C-9D7F-03CB4E31BEE5}" srcOrd="1" destOrd="0" parTransId="{65BDD5E8-E8C9-44B5-9762-659E89CBC871}" sibTransId="{E7678C2D-9685-4BF8-9D79-53A7716A46F4}"/>
    <dgm:cxn modelId="{B68CAC9E-A2F1-4C00-B0E8-DB134BCE5DA3}" type="presOf" srcId="{657E8F5D-2711-49FC-9194-A224C1F0A4F5}" destId="{61976646-0D59-4027-802D-527697796A51}" srcOrd="0" destOrd="0" presId="urn:microsoft.com/office/officeart/2008/layout/RadialCluster"/>
    <dgm:cxn modelId="{2DDA2822-55CD-4022-8520-D208D8A80786}" type="presOf" srcId="{65878BD2-7A3F-4D26-A457-80200438B932}" destId="{0A3ABF26-6E79-4668-ABC5-904743081618}" srcOrd="0" destOrd="0" presId="urn:microsoft.com/office/officeart/2008/layout/RadialCluster"/>
    <dgm:cxn modelId="{EC715ECA-F9F6-4E47-A66E-365B65AA00C4}" type="presOf" srcId="{9B0A16DA-3901-48B3-B1B0-C7566CE9D52A}" destId="{B0722A0E-05DA-4927-A64C-17B5D030F4DE}" srcOrd="0" destOrd="0" presId="urn:microsoft.com/office/officeart/2008/layout/RadialCluster"/>
    <dgm:cxn modelId="{EBF8FDC1-AA69-47C0-A189-22F1AADC0031}" type="presParOf" srcId="{87843C4A-D205-4E30-A382-E71EBEFD35B0}" destId="{AF771501-90D6-474D-B3B3-38F9D279CB70}" srcOrd="0" destOrd="0" presId="urn:microsoft.com/office/officeart/2008/layout/RadialCluster"/>
    <dgm:cxn modelId="{D499DD5E-47AC-476C-BE31-62D639B6756E}" type="presParOf" srcId="{AF771501-90D6-474D-B3B3-38F9D279CB70}" destId="{0A3ABF26-6E79-4668-ABC5-904743081618}" srcOrd="0" destOrd="0" presId="urn:microsoft.com/office/officeart/2008/layout/RadialCluster"/>
    <dgm:cxn modelId="{DF9117C5-041A-49C2-852E-2966B2CA260F}" type="presParOf" srcId="{AF771501-90D6-474D-B3B3-38F9D279CB70}" destId="{B0722A0E-05DA-4927-A64C-17B5D030F4DE}" srcOrd="1" destOrd="0" presId="urn:microsoft.com/office/officeart/2008/layout/RadialCluster"/>
    <dgm:cxn modelId="{2F0A0A00-3DC2-4D09-983A-C70A859F65E0}" type="presParOf" srcId="{AF771501-90D6-474D-B3B3-38F9D279CB70}" destId="{E78C0E2C-4B0B-48BA-A178-3EAADFD93F34}" srcOrd="2" destOrd="0" presId="urn:microsoft.com/office/officeart/2008/layout/RadialCluster"/>
    <dgm:cxn modelId="{8AA0EF83-A26B-4E3B-99C5-45965897E5AF}" type="presParOf" srcId="{AF771501-90D6-474D-B3B3-38F9D279CB70}" destId="{AC8DDB5E-B7F8-4BFF-9DCD-93E74F7E188E}" srcOrd="3" destOrd="0" presId="urn:microsoft.com/office/officeart/2008/layout/RadialCluster"/>
    <dgm:cxn modelId="{EC0E46E9-F0F1-4FC8-91B5-6FA776776509}" type="presParOf" srcId="{AF771501-90D6-474D-B3B3-38F9D279CB70}" destId="{AF454BB5-02D5-436B-B9AB-F1AA5D69F194}" srcOrd="4" destOrd="0" presId="urn:microsoft.com/office/officeart/2008/layout/RadialCluster"/>
    <dgm:cxn modelId="{805BD6DB-27F6-4CEB-BFF9-33F36A09F73C}" type="presParOf" srcId="{AF771501-90D6-474D-B3B3-38F9D279CB70}" destId="{61976646-0D59-4027-802D-527697796A51}" srcOrd="5" destOrd="0" presId="urn:microsoft.com/office/officeart/2008/layout/RadialCluster"/>
    <dgm:cxn modelId="{1209FBB3-505A-421D-9ED6-D73F3063BBB7}" type="presParOf" srcId="{AF771501-90D6-474D-B3B3-38F9D279CB70}" destId="{718A339E-915F-4025-A568-6BD41ED54A5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DB939-FF7B-41D3-B5C5-E7FB5352DF7E}">
      <dsp:nvSpPr>
        <dsp:cNvPr id="0" name=""/>
        <dsp:cNvSpPr/>
      </dsp:nvSpPr>
      <dsp:spPr>
        <a:xfrm>
          <a:off x="4492048" y="2121013"/>
          <a:ext cx="2874632" cy="258645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cap="none" spc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13028" y="2499791"/>
        <a:ext cx="2032672" cy="1828901"/>
      </dsp:txXfrm>
    </dsp:sp>
    <dsp:sp modelId="{A78EE9CC-FC2B-4497-8AE3-52FD252EA317}">
      <dsp:nvSpPr>
        <dsp:cNvPr id="0" name=""/>
        <dsp:cNvSpPr/>
      </dsp:nvSpPr>
      <dsp:spPr>
        <a:xfrm rot="11038037">
          <a:off x="4162144" y="3303133"/>
          <a:ext cx="3303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30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7C26D-3779-458C-AB44-18B8BB44425C}">
      <dsp:nvSpPr>
        <dsp:cNvPr id="0" name=""/>
        <dsp:cNvSpPr/>
      </dsp:nvSpPr>
      <dsp:spPr>
        <a:xfrm>
          <a:off x="270870" y="2497925"/>
          <a:ext cx="3891669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bn-BD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3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ুরগির</a:t>
          </a:r>
          <a:r>
            <a:rPr lang="en-US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গ্রহণের</a:t>
          </a:r>
          <a:r>
            <a:rPr lang="en-US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গুরুত্ব ব্যাখ্যা করতে পারবে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335193" y="2562248"/>
        <a:ext cx="3763023" cy="1189018"/>
      </dsp:txXfrm>
    </dsp:sp>
    <dsp:sp modelId="{053F9D77-BE7B-45FF-82B6-5B36CE41ED55}">
      <dsp:nvSpPr>
        <dsp:cNvPr id="0" name=""/>
        <dsp:cNvSpPr/>
      </dsp:nvSpPr>
      <dsp:spPr>
        <a:xfrm rot="5331790">
          <a:off x="5868364" y="4795871"/>
          <a:ext cx="176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8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B75DB-2FDC-4FC5-A679-BB72BD71C4CF}">
      <dsp:nvSpPr>
        <dsp:cNvPr id="0" name=""/>
        <dsp:cNvSpPr/>
      </dsp:nvSpPr>
      <dsp:spPr>
        <a:xfrm>
          <a:off x="3940437" y="4884272"/>
          <a:ext cx="4062346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2.</a:t>
          </a:r>
          <a:r>
            <a:rPr lang="bn-BD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মুরগির খাদ্য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ের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</a:t>
          </a:r>
          <a:r>
            <a:rPr lang="bn-BD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ষ্টি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bn-BD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004760" y="4948595"/>
        <a:ext cx="3933700" cy="1189018"/>
      </dsp:txXfrm>
    </dsp:sp>
    <dsp:sp modelId="{1AEE3D6C-7AEF-4B89-8EB6-01DDCDDC5D5C}">
      <dsp:nvSpPr>
        <dsp:cNvPr id="0" name=""/>
        <dsp:cNvSpPr/>
      </dsp:nvSpPr>
      <dsp:spPr>
        <a:xfrm rot="21543705">
          <a:off x="7366657" y="3387710"/>
          <a:ext cx="365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5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08510-3C70-4EA2-A647-45D25654C59C}">
      <dsp:nvSpPr>
        <dsp:cNvPr id="0" name=""/>
        <dsp:cNvSpPr/>
      </dsp:nvSpPr>
      <dsp:spPr>
        <a:xfrm>
          <a:off x="7732206" y="2697364"/>
          <a:ext cx="3482943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3.</a:t>
          </a:r>
          <a:r>
            <a:rPr lang="bn-BD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মুরগির রেশন  তৈরি করতে পারবে</a:t>
          </a:r>
          <a:endParaRPr lang="en-US" sz="3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96529" y="2761687"/>
        <a:ext cx="3354297" cy="1189018"/>
      </dsp:txXfrm>
    </dsp:sp>
    <dsp:sp modelId="{47EF61AF-408D-48B7-AEE3-1BAEAA1BC1D4}">
      <dsp:nvSpPr>
        <dsp:cNvPr id="0" name=""/>
        <dsp:cNvSpPr/>
      </dsp:nvSpPr>
      <dsp:spPr>
        <a:xfrm rot="16001664">
          <a:off x="5735207" y="2008250"/>
          <a:ext cx="2259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90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8919E-87DC-4BD2-9EA9-47F094F5AD9F}">
      <dsp:nvSpPr>
        <dsp:cNvPr id="0" name=""/>
        <dsp:cNvSpPr/>
      </dsp:nvSpPr>
      <dsp:spPr>
        <a:xfrm>
          <a:off x="3844318" y="577823"/>
          <a:ext cx="3918549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4.</a:t>
          </a:r>
          <a:r>
            <a:rPr lang="bn-BD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মুরগির জন্য প্রয়োজনীয় পানি সরবরাহ করতে পারবে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908641" y="642146"/>
        <a:ext cx="3789903" cy="118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A789D-90C2-4B54-9800-1B7B64A5E167}">
      <dsp:nvSpPr>
        <dsp:cNvPr id="0" name=""/>
        <dsp:cNvSpPr/>
      </dsp:nvSpPr>
      <dsp:spPr>
        <a:xfrm>
          <a:off x="4354971" y="2040698"/>
          <a:ext cx="2795691" cy="1806157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খাদ্যের পুস্টি উপাদান 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9952" y="2302336"/>
        <a:ext cx="1985729" cy="1282881"/>
      </dsp:txXfrm>
    </dsp:sp>
    <dsp:sp modelId="{A3D4462F-AC02-4488-BAF8-8975BC781057}">
      <dsp:nvSpPr>
        <dsp:cNvPr id="0" name=""/>
        <dsp:cNvSpPr/>
      </dsp:nvSpPr>
      <dsp:spPr>
        <a:xfrm>
          <a:off x="5293227" y="1343823"/>
          <a:ext cx="910807" cy="784781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BD7BD-51C8-4D52-9FB1-A97CE4BFB1EA}">
      <dsp:nvSpPr>
        <dsp:cNvPr id="0" name=""/>
        <dsp:cNvSpPr/>
      </dsp:nvSpPr>
      <dsp:spPr>
        <a:xfrm>
          <a:off x="4759612" y="27293"/>
          <a:ext cx="2045920" cy="14886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১.শর্করা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1874" y="254501"/>
        <a:ext cx="1421396" cy="1034234"/>
      </dsp:txXfrm>
    </dsp:sp>
    <dsp:sp modelId="{59FB0984-34DF-41CA-8A3E-39F282DC606F}">
      <dsp:nvSpPr>
        <dsp:cNvPr id="0" name=""/>
        <dsp:cNvSpPr/>
      </dsp:nvSpPr>
      <dsp:spPr>
        <a:xfrm>
          <a:off x="6937023" y="1922205"/>
          <a:ext cx="910807" cy="784781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32F60-36AE-47D7-BEBD-62C100C14E2E}">
      <dsp:nvSpPr>
        <dsp:cNvPr id="0" name=""/>
        <dsp:cNvSpPr/>
      </dsp:nvSpPr>
      <dsp:spPr>
        <a:xfrm>
          <a:off x="7618055" y="628006"/>
          <a:ext cx="2117989" cy="16414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২.আমিষ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50871" y="885934"/>
        <a:ext cx="1452357" cy="1125558"/>
      </dsp:txXfrm>
    </dsp:sp>
    <dsp:sp modelId="{A1BF055E-9B66-4E28-AC31-637AE9D24271}">
      <dsp:nvSpPr>
        <dsp:cNvPr id="0" name=""/>
        <dsp:cNvSpPr/>
      </dsp:nvSpPr>
      <dsp:spPr>
        <a:xfrm>
          <a:off x="6916969" y="3351290"/>
          <a:ext cx="910807" cy="784781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276C8-4D5E-4910-9F6D-0FE8018658DA}">
      <dsp:nvSpPr>
        <dsp:cNvPr id="0" name=""/>
        <dsp:cNvSpPr/>
      </dsp:nvSpPr>
      <dsp:spPr>
        <a:xfrm>
          <a:off x="7880800" y="2708185"/>
          <a:ext cx="2323869" cy="15071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৩.স্নেহ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17982" y="2926858"/>
        <a:ext cx="1649505" cy="1069754"/>
      </dsp:txXfrm>
    </dsp:sp>
    <dsp:sp modelId="{48BFF2A7-DEDD-4174-B363-26512C402A5B}">
      <dsp:nvSpPr>
        <dsp:cNvPr id="0" name=""/>
        <dsp:cNvSpPr/>
      </dsp:nvSpPr>
      <dsp:spPr>
        <a:xfrm>
          <a:off x="5297282" y="3660764"/>
          <a:ext cx="910807" cy="784781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7982A-65A9-4ED9-9F5A-C8C10035A1F6}">
      <dsp:nvSpPr>
        <dsp:cNvPr id="0" name=""/>
        <dsp:cNvSpPr/>
      </dsp:nvSpPr>
      <dsp:spPr>
        <a:xfrm>
          <a:off x="4765487" y="4400305"/>
          <a:ext cx="1983644" cy="148702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৪.খনিজ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2405" y="4630384"/>
        <a:ext cx="1369808" cy="1026867"/>
      </dsp:txXfrm>
    </dsp:sp>
    <dsp:sp modelId="{FA998EA3-3F5C-492B-B698-5E50E3A70858}">
      <dsp:nvSpPr>
        <dsp:cNvPr id="0" name=""/>
        <dsp:cNvSpPr/>
      </dsp:nvSpPr>
      <dsp:spPr>
        <a:xfrm>
          <a:off x="3754247" y="1814223"/>
          <a:ext cx="910807" cy="784781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35822-EE5B-48FA-B4DC-B7F7DB6CCDF4}">
      <dsp:nvSpPr>
        <dsp:cNvPr id="0" name=""/>
        <dsp:cNvSpPr/>
      </dsp:nvSpPr>
      <dsp:spPr>
        <a:xfrm>
          <a:off x="1540601" y="3333185"/>
          <a:ext cx="2434059" cy="1701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৫.ভিটামিন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05500" y="3588297"/>
        <a:ext cx="1704261" cy="1191502"/>
      </dsp:txXfrm>
    </dsp:sp>
    <dsp:sp modelId="{E541510A-A8B1-48D9-9332-135C12DE8E71}">
      <dsp:nvSpPr>
        <dsp:cNvPr id="0" name=""/>
        <dsp:cNvSpPr/>
      </dsp:nvSpPr>
      <dsp:spPr>
        <a:xfrm>
          <a:off x="1936070" y="917247"/>
          <a:ext cx="2045663" cy="128303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৬.পানি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28730" y="1100803"/>
        <a:ext cx="1460343" cy="915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A94BD-11FF-4B37-BB8F-0FCA5820F981}">
      <dsp:nvSpPr>
        <dsp:cNvPr id="0" name=""/>
        <dsp:cNvSpPr/>
      </dsp:nvSpPr>
      <dsp:spPr>
        <a:xfrm>
          <a:off x="4828199" y="2656913"/>
          <a:ext cx="1869813" cy="1656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5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2027" y="2899558"/>
        <a:ext cx="1322157" cy="1171593"/>
      </dsp:txXfrm>
    </dsp:sp>
    <dsp:sp modelId="{A751389A-7A84-4676-88FF-C1278275735E}">
      <dsp:nvSpPr>
        <dsp:cNvPr id="0" name=""/>
        <dsp:cNvSpPr/>
      </dsp:nvSpPr>
      <dsp:spPr>
        <a:xfrm rot="16199998">
          <a:off x="5629597" y="2126620"/>
          <a:ext cx="267016" cy="57189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669650" y="2281051"/>
        <a:ext cx="186911" cy="343137"/>
      </dsp:txXfrm>
    </dsp:sp>
    <dsp:sp modelId="{74D7F49F-EC49-4858-8F03-CE76A7FA98F3}">
      <dsp:nvSpPr>
        <dsp:cNvPr id="0" name=""/>
        <dsp:cNvSpPr/>
      </dsp:nvSpPr>
      <dsp:spPr>
        <a:xfrm>
          <a:off x="4589809" y="117764"/>
          <a:ext cx="2346589" cy="203534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3459" y="415833"/>
        <a:ext cx="1659289" cy="1439205"/>
      </dsp:txXfrm>
    </dsp:sp>
    <dsp:sp modelId="{E8B13B91-C63A-43BF-950D-D6F5A031439F}">
      <dsp:nvSpPr>
        <dsp:cNvPr id="0" name=""/>
        <dsp:cNvSpPr/>
      </dsp:nvSpPr>
      <dsp:spPr>
        <a:xfrm rot="20300846">
          <a:off x="6748086" y="2733754"/>
          <a:ext cx="375962" cy="57189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752065" y="2868941"/>
        <a:ext cx="263173" cy="343137"/>
      </dsp:txXfrm>
    </dsp:sp>
    <dsp:sp modelId="{1391B700-F575-4D17-87C6-581A079DE6AE}">
      <dsp:nvSpPr>
        <dsp:cNvPr id="0" name=""/>
        <dsp:cNvSpPr/>
      </dsp:nvSpPr>
      <dsp:spPr>
        <a:xfrm>
          <a:off x="7136779" y="1366457"/>
          <a:ext cx="2638979" cy="209947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23249" y="1673919"/>
        <a:ext cx="1866039" cy="1484555"/>
      </dsp:txXfrm>
    </dsp:sp>
    <dsp:sp modelId="{A920E170-4F08-4DF3-BEB0-C8964EE042B2}">
      <dsp:nvSpPr>
        <dsp:cNvPr id="0" name=""/>
        <dsp:cNvSpPr/>
      </dsp:nvSpPr>
      <dsp:spPr>
        <a:xfrm rot="1807913">
          <a:off x="6639468" y="3801964"/>
          <a:ext cx="323541" cy="57189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46026" y="3891981"/>
        <a:ext cx="226479" cy="343137"/>
      </dsp:txXfrm>
    </dsp:sp>
    <dsp:sp modelId="{0E6062D0-B9A9-49AD-8355-25574CBDFB3B}">
      <dsp:nvSpPr>
        <dsp:cNvPr id="0" name=""/>
        <dsp:cNvSpPr/>
      </dsp:nvSpPr>
      <dsp:spPr>
        <a:xfrm>
          <a:off x="6818116" y="3836929"/>
          <a:ext cx="2588484" cy="2023972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97191" y="4133333"/>
        <a:ext cx="1830334" cy="1431164"/>
      </dsp:txXfrm>
    </dsp:sp>
    <dsp:sp modelId="{D2A314A0-3EBA-4F20-9EF8-424CC91F0558}">
      <dsp:nvSpPr>
        <dsp:cNvPr id="0" name=""/>
        <dsp:cNvSpPr/>
      </dsp:nvSpPr>
      <dsp:spPr>
        <a:xfrm rot="8941637">
          <a:off x="4668612" y="3781476"/>
          <a:ext cx="249445" cy="57189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738110" y="3876599"/>
        <a:ext cx="174612" cy="343137"/>
      </dsp:txXfrm>
    </dsp:sp>
    <dsp:sp modelId="{767B20C6-9537-43C9-B29C-AF0AD6150F69}">
      <dsp:nvSpPr>
        <dsp:cNvPr id="0" name=""/>
        <dsp:cNvSpPr/>
      </dsp:nvSpPr>
      <dsp:spPr>
        <a:xfrm>
          <a:off x="2321428" y="3759889"/>
          <a:ext cx="2500042" cy="2081852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87551" y="4064769"/>
        <a:ext cx="1767796" cy="1472092"/>
      </dsp:txXfrm>
    </dsp:sp>
    <dsp:sp modelId="{E0A3F6F7-E5AB-4BA7-8BCD-A26F41ABD047}">
      <dsp:nvSpPr>
        <dsp:cNvPr id="0" name=""/>
        <dsp:cNvSpPr/>
      </dsp:nvSpPr>
      <dsp:spPr>
        <a:xfrm rot="12180795">
          <a:off x="4392680" y="2700762"/>
          <a:ext cx="392892" cy="57189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505858" y="2838181"/>
        <a:ext cx="275024" cy="343137"/>
      </dsp:txXfrm>
    </dsp:sp>
    <dsp:sp modelId="{EBA826A9-4847-4639-AF35-ADDCA0FB353E}">
      <dsp:nvSpPr>
        <dsp:cNvPr id="0" name=""/>
        <dsp:cNvSpPr/>
      </dsp:nvSpPr>
      <dsp:spPr>
        <a:xfrm>
          <a:off x="2077450" y="1412366"/>
          <a:ext cx="2275438" cy="1981518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0680" y="1702553"/>
        <a:ext cx="1608978" cy="1401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003D-D98B-43C8-BFE1-D62B3B598A78}">
      <dsp:nvSpPr>
        <dsp:cNvPr id="0" name=""/>
        <dsp:cNvSpPr/>
      </dsp:nvSpPr>
      <dsp:spPr>
        <a:xfrm>
          <a:off x="4401509" y="2773907"/>
          <a:ext cx="2108475" cy="1223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>
          <a:glow rad="1346200">
            <a:schemeClr val="accent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0288" y="2953106"/>
        <a:ext cx="1490917" cy="865251"/>
      </dsp:txXfrm>
    </dsp:sp>
    <dsp:sp modelId="{E99C79B7-BAEE-4E79-A58C-4E2C6C73CDF1}">
      <dsp:nvSpPr>
        <dsp:cNvPr id="0" name=""/>
        <dsp:cNvSpPr/>
      </dsp:nvSpPr>
      <dsp:spPr>
        <a:xfrm rot="16196039">
          <a:off x="5342474" y="2291211"/>
          <a:ext cx="224661" cy="5542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376212" y="2435754"/>
        <a:ext cx="157263" cy="332530"/>
      </dsp:txXfrm>
    </dsp:sp>
    <dsp:sp modelId="{536CF24A-C7FA-43AB-B869-63113F36805A}">
      <dsp:nvSpPr>
        <dsp:cNvPr id="0" name=""/>
        <dsp:cNvSpPr/>
      </dsp:nvSpPr>
      <dsp:spPr>
        <a:xfrm>
          <a:off x="4039054" y="113681"/>
          <a:ext cx="2828421" cy="223633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>
          <a:glow rad="444500">
            <a:schemeClr val="accent1">
              <a:alpha val="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3267" y="441185"/>
        <a:ext cx="1999995" cy="1581329"/>
      </dsp:txXfrm>
    </dsp:sp>
    <dsp:sp modelId="{D973F07A-D526-4002-8CC6-620C84D6A181}">
      <dsp:nvSpPr>
        <dsp:cNvPr id="0" name=""/>
        <dsp:cNvSpPr/>
      </dsp:nvSpPr>
      <dsp:spPr>
        <a:xfrm rot="21532071">
          <a:off x="6801361" y="3075076"/>
          <a:ext cx="703727" cy="5542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801377" y="3187563"/>
        <a:ext cx="537462" cy="332530"/>
      </dsp:txXfrm>
    </dsp:sp>
    <dsp:sp modelId="{8106368B-24C5-4168-93B5-958B68A89F86}">
      <dsp:nvSpPr>
        <dsp:cNvPr id="0" name=""/>
        <dsp:cNvSpPr/>
      </dsp:nvSpPr>
      <dsp:spPr>
        <a:xfrm>
          <a:off x="7836457" y="2086559"/>
          <a:ext cx="3007043" cy="2444821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76828" y="2444595"/>
        <a:ext cx="2126301" cy="1728749"/>
      </dsp:txXfrm>
    </dsp:sp>
    <dsp:sp modelId="{6618F904-58C1-419D-8BB4-3435C253FA26}">
      <dsp:nvSpPr>
        <dsp:cNvPr id="0" name=""/>
        <dsp:cNvSpPr/>
      </dsp:nvSpPr>
      <dsp:spPr>
        <a:xfrm rot="5604017">
          <a:off x="5310536" y="3899525"/>
          <a:ext cx="196436" cy="5542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341749" y="3980955"/>
        <a:ext cx="137505" cy="332530"/>
      </dsp:txXfrm>
    </dsp:sp>
    <dsp:sp modelId="{D142FDBB-820B-4642-956A-0B47D51ED968}">
      <dsp:nvSpPr>
        <dsp:cNvPr id="0" name=""/>
        <dsp:cNvSpPr/>
      </dsp:nvSpPr>
      <dsp:spPr>
        <a:xfrm>
          <a:off x="4114915" y="4366444"/>
          <a:ext cx="2463305" cy="1713643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5658" y="4617401"/>
        <a:ext cx="1741819" cy="1211729"/>
      </dsp:txXfrm>
    </dsp:sp>
    <dsp:sp modelId="{90B3B79F-C3A9-4071-8A87-E593BE6691B4}">
      <dsp:nvSpPr>
        <dsp:cNvPr id="0" name=""/>
        <dsp:cNvSpPr/>
      </dsp:nvSpPr>
      <dsp:spPr>
        <a:xfrm rot="10917714">
          <a:off x="3401739" y="3050389"/>
          <a:ext cx="708066" cy="5542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567955" y="3164079"/>
        <a:ext cx="541801" cy="332530"/>
      </dsp:txXfrm>
    </dsp:sp>
    <dsp:sp modelId="{E49F44E0-B56C-43A5-BB0A-B555A4EB54B0}">
      <dsp:nvSpPr>
        <dsp:cNvPr id="0" name=""/>
        <dsp:cNvSpPr/>
      </dsp:nvSpPr>
      <dsp:spPr>
        <a:xfrm>
          <a:off x="468079" y="2119898"/>
          <a:ext cx="2601061" cy="2279060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8996" y="2453659"/>
        <a:ext cx="1839227" cy="16115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6A3F4-49E3-40E4-90B3-95D3802DEA02}">
      <dsp:nvSpPr>
        <dsp:cNvPr id="0" name=""/>
        <dsp:cNvSpPr/>
      </dsp:nvSpPr>
      <dsp:spPr>
        <a:xfrm>
          <a:off x="4754094" y="3393432"/>
          <a:ext cx="1745054" cy="1745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905000">
            <a:srgbClr val="FFC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স্নেহ জাতীয়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9651" y="3648989"/>
        <a:ext cx="1233940" cy="1233940"/>
      </dsp:txXfrm>
    </dsp:sp>
    <dsp:sp modelId="{E097D2E4-6C9D-47A8-88A4-BD90A46DE9FC}">
      <dsp:nvSpPr>
        <dsp:cNvPr id="0" name=""/>
        <dsp:cNvSpPr/>
      </dsp:nvSpPr>
      <dsp:spPr>
        <a:xfrm rot="16191649">
          <a:off x="5319771" y="2541531"/>
          <a:ext cx="606763" cy="5933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408985" y="2749192"/>
        <a:ext cx="428768" cy="355990"/>
      </dsp:txXfrm>
    </dsp:sp>
    <dsp:sp modelId="{9180E358-FA4A-4B4C-B2E9-298670262B2B}">
      <dsp:nvSpPr>
        <dsp:cNvPr id="0" name=""/>
        <dsp:cNvSpPr/>
      </dsp:nvSpPr>
      <dsp:spPr>
        <a:xfrm>
          <a:off x="4189861" y="410118"/>
          <a:ext cx="2859253" cy="18384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/>
            <a:t>তেল</a:t>
          </a:r>
          <a:endParaRPr lang="en-US" sz="4100" kern="1200" dirty="0"/>
        </a:p>
      </dsp:txBody>
      <dsp:txXfrm>
        <a:off x="4608589" y="679358"/>
        <a:ext cx="2021797" cy="1300004"/>
      </dsp:txXfrm>
    </dsp:sp>
    <dsp:sp modelId="{8D593ECA-600C-4650-AFC6-1AB5091D3FF6}">
      <dsp:nvSpPr>
        <dsp:cNvPr id="0" name=""/>
        <dsp:cNvSpPr/>
      </dsp:nvSpPr>
      <dsp:spPr>
        <a:xfrm rot="20882186">
          <a:off x="6729753" y="3668656"/>
          <a:ext cx="631438" cy="5933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731686" y="3805768"/>
        <a:ext cx="453443" cy="355990"/>
      </dsp:txXfrm>
    </dsp:sp>
    <dsp:sp modelId="{2E4920B2-FC56-4961-9524-BA5487F46E5E}">
      <dsp:nvSpPr>
        <dsp:cNvPr id="0" name=""/>
        <dsp:cNvSpPr/>
      </dsp:nvSpPr>
      <dsp:spPr>
        <a:xfrm>
          <a:off x="7597109" y="2351981"/>
          <a:ext cx="2945477" cy="2368771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chemeClr val="tx1"/>
            </a:solidFill>
          </a:endParaRPr>
        </a:p>
      </dsp:txBody>
      <dsp:txXfrm>
        <a:off x="8028464" y="2698879"/>
        <a:ext cx="2082767" cy="1674975"/>
      </dsp:txXfrm>
    </dsp:sp>
    <dsp:sp modelId="{9459C57D-0809-48DC-A23B-7065969B2354}">
      <dsp:nvSpPr>
        <dsp:cNvPr id="0" name=""/>
        <dsp:cNvSpPr/>
      </dsp:nvSpPr>
      <dsp:spPr>
        <a:xfrm rot="11651745">
          <a:off x="3711492" y="3582342"/>
          <a:ext cx="770821" cy="5933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886769" y="3722831"/>
        <a:ext cx="592826" cy="355990"/>
      </dsp:txXfrm>
    </dsp:sp>
    <dsp:sp modelId="{00642E8A-AED4-41D6-A22C-EB6B7C27E29C}">
      <dsp:nvSpPr>
        <dsp:cNvPr id="0" name=""/>
        <dsp:cNvSpPr/>
      </dsp:nvSpPr>
      <dsp:spPr>
        <a:xfrm>
          <a:off x="528668" y="2238382"/>
          <a:ext cx="2916927" cy="2213863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chemeClr val="tx1"/>
            </a:solidFill>
          </a:endParaRPr>
        </a:p>
      </dsp:txBody>
      <dsp:txXfrm>
        <a:off x="955842" y="2562595"/>
        <a:ext cx="2062579" cy="1565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8651A-F179-4193-B72C-D3BDB0524A26}">
      <dsp:nvSpPr>
        <dsp:cNvPr id="0" name=""/>
        <dsp:cNvSpPr/>
      </dsp:nvSpPr>
      <dsp:spPr>
        <a:xfrm>
          <a:off x="4721812" y="2310880"/>
          <a:ext cx="1633197" cy="1633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  <a:reflection stA="45000" endPos="480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পদার্থ </a:t>
          </a:r>
          <a:endParaRPr lang="en-US" sz="3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60988" y="2550056"/>
        <a:ext cx="1154845" cy="1154845"/>
      </dsp:txXfrm>
    </dsp:sp>
    <dsp:sp modelId="{D9FD2C36-39F1-460C-8064-847AE32AC5F3}">
      <dsp:nvSpPr>
        <dsp:cNvPr id="0" name=""/>
        <dsp:cNvSpPr/>
      </dsp:nvSpPr>
      <dsp:spPr>
        <a:xfrm rot="16258563">
          <a:off x="5429794" y="1801925"/>
          <a:ext cx="252938" cy="5552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67088" y="1950917"/>
        <a:ext cx="177057" cy="333173"/>
      </dsp:txXfrm>
    </dsp:sp>
    <dsp:sp modelId="{75E4DB1C-C329-4542-AC92-A90117B3BC8A}">
      <dsp:nvSpPr>
        <dsp:cNvPr id="0" name=""/>
        <dsp:cNvSpPr/>
      </dsp:nvSpPr>
      <dsp:spPr>
        <a:xfrm>
          <a:off x="4105720" y="171595"/>
          <a:ext cx="2937778" cy="1662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4535948" y="415028"/>
        <a:ext cx="2077322" cy="1175401"/>
      </dsp:txXfrm>
    </dsp:sp>
    <dsp:sp modelId="{D4735890-6F11-4D87-887E-067B9CB68BF6}">
      <dsp:nvSpPr>
        <dsp:cNvPr id="0" name=""/>
        <dsp:cNvSpPr/>
      </dsp:nvSpPr>
      <dsp:spPr>
        <a:xfrm rot="54081">
          <a:off x="6579535" y="2870472"/>
          <a:ext cx="541294" cy="5552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579545" y="2980252"/>
        <a:ext cx="378906" cy="333173"/>
      </dsp:txXfrm>
    </dsp:sp>
    <dsp:sp modelId="{16EB4195-8E97-4214-87FD-D9FFF028D6DA}">
      <dsp:nvSpPr>
        <dsp:cNvPr id="0" name=""/>
        <dsp:cNvSpPr/>
      </dsp:nvSpPr>
      <dsp:spPr>
        <a:xfrm>
          <a:off x="7375670" y="2103739"/>
          <a:ext cx="3162081" cy="21550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7838746" y="2419337"/>
        <a:ext cx="2235929" cy="1523840"/>
      </dsp:txXfrm>
    </dsp:sp>
    <dsp:sp modelId="{B81E9EAA-90D5-44BB-A9A3-E523AAE672F0}">
      <dsp:nvSpPr>
        <dsp:cNvPr id="0" name=""/>
        <dsp:cNvSpPr/>
      </dsp:nvSpPr>
      <dsp:spPr>
        <a:xfrm rot="5338737">
          <a:off x="5443901" y="3872603"/>
          <a:ext cx="225476" cy="5552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77120" y="3949844"/>
        <a:ext cx="157833" cy="333173"/>
      </dsp:txXfrm>
    </dsp:sp>
    <dsp:sp modelId="{0DF89EEB-7124-40D1-BBFC-518D3A115629}">
      <dsp:nvSpPr>
        <dsp:cNvPr id="0" name=""/>
        <dsp:cNvSpPr/>
      </dsp:nvSpPr>
      <dsp:spPr>
        <a:xfrm>
          <a:off x="3955580" y="4369276"/>
          <a:ext cx="3238041" cy="15776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9780" y="4600315"/>
        <a:ext cx="2289641" cy="1115557"/>
      </dsp:txXfrm>
    </dsp:sp>
    <dsp:sp modelId="{34CBE76F-96EC-438C-8697-D81A2AB898C3}">
      <dsp:nvSpPr>
        <dsp:cNvPr id="0" name=""/>
        <dsp:cNvSpPr/>
      </dsp:nvSpPr>
      <dsp:spPr>
        <a:xfrm rot="10884915">
          <a:off x="4058062" y="2819059"/>
          <a:ext cx="469318" cy="5552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198836" y="2931855"/>
        <a:ext cx="328523" cy="333173"/>
      </dsp:txXfrm>
    </dsp:sp>
    <dsp:sp modelId="{242D79FF-00AF-463D-8EA2-46192FAE16B8}">
      <dsp:nvSpPr>
        <dsp:cNvPr id="0" name=""/>
        <dsp:cNvSpPr/>
      </dsp:nvSpPr>
      <dsp:spPr>
        <a:xfrm>
          <a:off x="709675" y="1926342"/>
          <a:ext cx="3128078" cy="2240958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7771" y="2254523"/>
        <a:ext cx="2211886" cy="15845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ABF26-6E79-4668-ABC5-904743081618}">
      <dsp:nvSpPr>
        <dsp:cNvPr id="0" name=""/>
        <dsp:cNvSpPr/>
      </dsp:nvSpPr>
      <dsp:spPr>
        <a:xfrm>
          <a:off x="3917642" y="2802140"/>
          <a:ext cx="2627261" cy="281320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045894" y="2930392"/>
        <a:ext cx="2370757" cy="2556703"/>
      </dsp:txXfrm>
    </dsp:sp>
    <dsp:sp modelId="{B0722A0E-05DA-4927-A64C-17B5D030F4DE}">
      <dsp:nvSpPr>
        <dsp:cNvPr id="0" name=""/>
        <dsp:cNvSpPr/>
      </dsp:nvSpPr>
      <dsp:spPr>
        <a:xfrm rot="16398429">
          <a:off x="5193315" y="2675812"/>
          <a:ext cx="2530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0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C0E2C-4B0B-48BA-A178-3EAADFD93F34}">
      <dsp:nvSpPr>
        <dsp:cNvPr id="0" name=""/>
        <dsp:cNvSpPr/>
      </dsp:nvSpPr>
      <dsp:spPr>
        <a:xfrm>
          <a:off x="3805785" y="-12099"/>
          <a:ext cx="3190756" cy="2561584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0831" y="112947"/>
        <a:ext cx="2940664" cy="2311492"/>
      </dsp:txXfrm>
    </dsp:sp>
    <dsp:sp modelId="{AC8DDB5E-B7F8-4BFF-9DCD-93E74F7E188E}">
      <dsp:nvSpPr>
        <dsp:cNvPr id="0" name=""/>
        <dsp:cNvSpPr/>
      </dsp:nvSpPr>
      <dsp:spPr>
        <a:xfrm rot="21547370">
          <a:off x="6544864" y="4183450"/>
          <a:ext cx="676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686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54BB5-02D5-436B-B9AB-F1AA5D69F194}">
      <dsp:nvSpPr>
        <dsp:cNvPr id="0" name=""/>
        <dsp:cNvSpPr/>
      </dsp:nvSpPr>
      <dsp:spPr>
        <a:xfrm>
          <a:off x="7221685" y="2854929"/>
          <a:ext cx="4186542" cy="2582582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6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6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6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47756" y="2981000"/>
        <a:ext cx="3934400" cy="2330440"/>
      </dsp:txXfrm>
    </dsp:sp>
    <dsp:sp modelId="{61976646-0D59-4027-802D-527697796A51}">
      <dsp:nvSpPr>
        <dsp:cNvPr id="0" name=""/>
        <dsp:cNvSpPr/>
      </dsp:nvSpPr>
      <dsp:spPr>
        <a:xfrm rot="11040033">
          <a:off x="3027100" y="4085770"/>
          <a:ext cx="8916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6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A339E-915F-4025-A568-6BD41ED54A52}">
      <dsp:nvSpPr>
        <dsp:cNvPr id="0" name=""/>
        <dsp:cNvSpPr/>
      </dsp:nvSpPr>
      <dsp:spPr>
        <a:xfrm>
          <a:off x="0" y="2791242"/>
          <a:ext cx="3028187" cy="2315070"/>
        </a:xfrm>
        <a:prstGeom prst="round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012" y="2904254"/>
        <a:ext cx="2802163" cy="2089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FA6CA-B36D-4132-AE85-99E04896E4C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97F6A-A0DB-43F5-A817-68CF54D88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00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12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98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4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লেখা প্রদর্শন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77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bn-BD" baseline="0" dirty="0" smtClean="0"/>
              <a:t> </a:t>
            </a:r>
            <a:r>
              <a:rPr lang="bn-BD" baseline="0" dirty="0" smtClean="0"/>
              <a:t>করবেন এবং 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5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75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ছাত্রদেরকে তাদের খাতার এক</a:t>
            </a:r>
            <a:r>
              <a:rPr lang="bn-BD" baseline="0" dirty="0" smtClean="0"/>
              <a:t> পৃষ্ঠায় একক কাজ লিখে জমা দিতে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2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bn-BD" baseline="0" dirty="0" smtClean="0"/>
              <a:t> </a:t>
            </a:r>
            <a:r>
              <a:rPr lang="bn-BD" baseline="0" dirty="0" smtClean="0"/>
              <a:t>করবেন এবং সবশেষে লেখা প্রদর্শন 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1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স্বাগতম জানিয়ে ছবিটির পটভূমি জানতে চাইবেন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87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bn-BD" baseline="0" dirty="0" smtClean="0"/>
              <a:t> </a:t>
            </a:r>
            <a:r>
              <a:rPr lang="bn-BD" baseline="0" dirty="0" smtClean="0"/>
              <a:t>করবেন এবং সবশেষে লেখা প্রদর্শন 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56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bn-BD" baseline="0" dirty="0" smtClean="0"/>
              <a:t> </a:t>
            </a:r>
            <a:r>
              <a:rPr lang="bn-BD" baseline="0" dirty="0" smtClean="0"/>
              <a:t>করবেন এবং সবশেষে লেখা প্রদর্শন 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5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গ্রাফটি 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bn-BD" baseline="0" dirty="0" smtClean="0"/>
              <a:t> </a:t>
            </a:r>
            <a:r>
              <a:rPr lang="bn-BD" baseline="0" dirty="0" smtClean="0"/>
              <a:t>করবেন এবং সবশেষে লেখা প্রদর্শন 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7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সুবিধামত দলে ভাগ করে দলীয়কাজ দেবেন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41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ছাত্রদের প্রশ্ন করবেন “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সরবরাহ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এরপর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তাদের উত্তর বের্ডে লিখবেন ।এরপর পরের স্লাইডে যাবেন 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5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স্লাইডে ট্রিগার কমান্ড ব্যবহার করা হয়েছে ।শিক্ষক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সরবরাহ লেখার উপর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করতে থাকবেন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32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মুখে মুখে প্রশ্ন করে মূল্যায়ন</a:t>
            </a:r>
            <a:r>
              <a:rPr lang="bn-BD" baseline="0" dirty="0" smtClean="0"/>
              <a:t>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6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স্কুল কর্তৃপক্ষের অনুমতি নিয়ে নিকটবর্তী কোন মুরগির খামারে ছাত্রদেরকে নিয়ে পরিদর্শনে যেতে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6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পরিচয় পর্ব পেশ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7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 প্রশ্ন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বিষয়বস্তু বের করে 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5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সবশেষে পাঠ ঘোষনা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শিখনফল বুঝিয়ে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লেখা প্রদর্শন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0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করে ছাত্রদের নিকট থেকে  বিষয়বস্তু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208-C7AC-4A81-B123-4E81B2BD0C13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3136-A3A6-4743-AF15-25308FBF29A0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7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E17-D05D-45E5-AA65-EA77DC7000EA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4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FD5-7107-4DB0-AB2F-1549E580969A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75AF-CE2E-4E7B-92A0-5393387F6510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0180-6795-46CB-9C21-71FAF8A892C0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7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7080-F166-4D23-8088-1518AE13F1EA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ABBE-104A-439A-9B44-B10A53B958A6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2103-F190-404D-9DA8-361969780669}" type="datetime1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A3F0-CBF9-4162-98DC-58C4ED4C1D2A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1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3697-76A7-4F1A-BC85-1BD0D6A90256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25CF3-BAF2-4D6A-8332-0B186DE25FCB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8223C-F16D-41CF-9D20-8A52BF38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10" Type="http://schemas.openxmlformats.org/officeDocument/2006/relationships/image" Target="../media/image51.png"/><Relationship Id="rId4" Type="http://schemas.openxmlformats.org/officeDocument/2006/relationships/image" Target="../media/image60.jpg"/><Relationship Id="rId9" Type="http://schemas.openxmlformats.org/officeDocument/2006/relationships/image" Target="../media/image6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02701" y="2562905"/>
            <a:ext cx="9159418" cy="37797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নেবেন</a:t>
            </a:r>
            <a:r>
              <a:rPr lang="bn-BD" sz="432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।এছাড়াও </a:t>
            </a:r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শিক্ষক প্রয়োজনবোধে নিজস্ব কৌশল প্রয়োগ করতে পারবেন।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24821" y="383576"/>
            <a:ext cx="9729216" cy="19409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cap="none" spc="5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5400" cap="none" spc="5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en-US" sz="5400" cap="none" spc="5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1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42308" y="263219"/>
            <a:ext cx="6307383" cy="678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ব্যবস্থাপনার  গুরুত্ব 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340" y="6024053"/>
            <a:ext cx="1083329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খামারে মুরগি পালনে যত টাকা  ব্যয় হয় তার  ৭০% অর্থ ব্যয় হয় খাদ্য ক্রয়ে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302" y="1299427"/>
            <a:ext cx="2143125" cy="2143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528" y="3410818"/>
            <a:ext cx="1762125" cy="2600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842" y="3685953"/>
            <a:ext cx="1466850" cy="2124075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>
            <a:off x="5976427" y="1474237"/>
            <a:ext cx="1488063" cy="4012163"/>
          </a:xfrm>
          <a:prstGeom prst="rightBrace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1" y="1262066"/>
            <a:ext cx="3278300" cy="214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9" y="3747083"/>
            <a:ext cx="1400633" cy="1960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97" y="2500330"/>
            <a:ext cx="3752405" cy="21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grpSp>
        <p:nvGrpSpPr>
          <p:cNvPr id="28" name="Group 27"/>
          <p:cNvGrpSpPr/>
          <p:nvPr/>
        </p:nvGrpSpPr>
        <p:grpSpPr>
          <a:xfrm>
            <a:off x="9339340" y="708027"/>
            <a:ext cx="2627290" cy="2108375"/>
            <a:chOff x="8984416" y="-1123695"/>
            <a:chExt cx="2627290" cy="2108375"/>
          </a:xfrm>
        </p:grpSpPr>
        <p:sp>
          <p:nvSpPr>
            <p:cNvPr id="13" name="5-Point Star 12"/>
            <p:cNvSpPr/>
            <p:nvPr/>
          </p:nvSpPr>
          <p:spPr>
            <a:xfrm>
              <a:off x="8984416" y="-1123695"/>
              <a:ext cx="2627290" cy="21083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12371" y="-192918"/>
              <a:ext cx="10689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70%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2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35" y="1440481"/>
            <a:ext cx="4839490" cy="3208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6062" y="5267459"/>
            <a:ext cx="11655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 প্রচুর পরিমান পানি পান করে। তাই বলা যায় মুরগির খামারে খাদ্য ও পানি ব্যবস্থাপনা খুবই গুরুত্বপূর্ণ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42308" y="263219"/>
            <a:ext cx="6307383" cy="6780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BD" sz="480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ব্যবস্থাপনার  গুরুত্ব 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36" y="1440481"/>
            <a:ext cx="4694030" cy="3208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130" y="97837"/>
            <a:ext cx="6902003" cy="732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 খাদ্যের পুষ্টি উপাদানসমূহ কি কি?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9453579"/>
              </p:ext>
            </p:extLst>
          </p:nvPr>
        </p:nvGraphicFramePr>
        <p:xfrm>
          <a:off x="379828" y="911882"/>
          <a:ext cx="11451101" cy="588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Hexagon 5"/>
          <p:cNvSpPr/>
          <p:nvPr/>
        </p:nvSpPr>
        <p:spPr>
          <a:xfrm>
            <a:off x="4354486" y="4291735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FF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remove"/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remove"/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remove"/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remove"/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remove"/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remove"/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remove"/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remove"/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50" autoRev="1" fill="remove"/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5" dur="250" autoRev="1" fill="remove"/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autoRev="1" fill="remove"/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autoRev="1" fill="remove"/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4">
                                            <p:graphicEl>
                                              <a:dgm id="{046A789D-90C2-4B54-9800-1B7B64A5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4">
                                            <p:graphicEl>
                                              <a:dgm id="{2AA39B7D-4645-4F7F-9CED-458862D53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autoRev="1" fill="remove"/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autoRev="1" fill="remove"/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250" autoRev="1" fill="remove"/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4">
                                            <p:graphicEl>
                                              <a:dgm id="{0A6BD7BD-51C8-4D52-9FB1-A97CE4BF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remove"/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remove"/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4">
                                            <p:graphicEl>
                                              <a:dgm id="{A3D4462F-AC02-4488-BAF8-8975BC78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50" autoRev="1" fill="remove"/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2" dur="250" autoRev="1" fill="remove"/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autoRev="1" fill="remove"/>
                                        <p:tgtEl>
                                          <p:spTgt spid="4">
                                            <p:graphicEl>
                                              <a:dgm id="{3B632F60-36AE-47D7-BEBD-62C100C1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autoRev="1" fill="remove"/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autoRev="1" fill="remove"/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4">
                                            <p:graphicEl>
                                              <a:dgm id="{59FB0984-34DF-41CA-8A3E-39F282DC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50" autoRev="1" fill="remove"/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2" dur="250" autoRev="1" fill="remove"/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3" dur="250" autoRev="1" fill="remove"/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4">
                                            <p:graphicEl>
                                              <a:dgm id="{740276C8-4D5E-4910-9F6D-0FE80186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50" autoRev="1" fill="remove"/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50" autoRev="1" fill="remove"/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50" autoRev="1" fill="remove"/>
                                        <p:tgtEl>
                                          <p:spTgt spid="4">
                                            <p:graphicEl>
                                              <a:dgm id="{A1BF055E-9B66-4E28-AC31-637AE9D2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50" autoRev="1" fill="remove"/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250" autoRev="1" fill="remove"/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50" autoRev="1" fill="remove"/>
                                        <p:tgtEl>
                                          <p:spTgt spid="4">
                                            <p:graphicEl>
                                              <a:dgm id="{7487982A-65A9-4ED9-9F5A-C8C10035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50" autoRev="1" fill="remove"/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250" autoRev="1" fill="remove"/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250" autoRev="1" fill="remove"/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50" autoRev="1" fill="remove"/>
                                        <p:tgtEl>
                                          <p:spTgt spid="4">
                                            <p:graphicEl>
                                              <a:dgm id="{48BFF2A7-DEDD-4174-B363-26512C40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50" autoRev="1" fill="remove"/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250" autoRev="1" fill="remove"/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remove"/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remove"/>
                                        <p:tgtEl>
                                          <p:spTgt spid="4">
                                            <p:graphicEl>
                                              <a:dgm id="{D9F35822-EE5B-48FA-B4DC-B7F7DB6C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4">
                                            <p:graphicEl>
                                              <a:dgm id="{FA998EA3-3F5C-492B-B698-5E50E3A7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50" autoRev="1" fill="remove"/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250" autoRev="1" fill="remove"/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250" autoRev="1" fill="remove"/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50" autoRev="1" fill="remove"/>
                                        <p:tgtEl>
                                          <p:spTgt spid="4">
                                            <p:graphicEl>
                                              <a:dgm id="{E541510A-A8B1-48D9-9332-135C12DE8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  <p:bldGraphic spid="4" grpId="1">
        <p:bldSub>
          <a:bldDgm/>
        </p:bldSub>
      </p:bldGraphic>
      <p:bldGraphic spid="4" grpId="2">
        <p:bldSub>
          <a:bldDgm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220" y="104563"/>
            <a:ext cx="5929095" cy="6746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খাদ্যে শর্করা থাকে?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5693761"/>
              </p:ext>
            </p:extLst>
          </p:nvPr>
        </p:nvGraphicFramePr>
        <p:xfrm>
          <a:off x="245660" y="750627"/>
          <a:ext cx="11737074" cy="594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00888" y="1102101"/>
            <a:ext cx="104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172699" y="2863392"/>
            <a:ext cx="172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গমের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ভূষি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815514" y="5622488"/>
            <a:ext cx="170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চালের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খুদ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14388" y="5842931"/>
            <a:ext cx="187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চালের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কূড়া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00188" y="1900238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ভূট্টা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49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6A94BD-11FF-4B37-BB8F-0FCA5820F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E6A94BD-11FF-4B37-BB8F-0FCA5820F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E6A94BD-11FF-4B37-BB8F-0FCA5820F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51389A-7A84-4676-88FF-C12782757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751389A-7A84-4676-88FF-C12782757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751389A-7A84-4676-88FF-C12782757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D7F49F-EC49-4858-8F03-CE76A7FA9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74D7F49F-EC49-4858-8F03-CE76A7FA9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74D7F49F-EC49-4858-8F03-CE76A7FA9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B13B91-C63A-43BF-950D-D6F5A0314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E8B13B91-C63A-43BF-950D-D6F5A0314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E8B13B91-C63A-43BF-950D-D6F5A0314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91B700-F575-4D17-87C6-581A079DE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1391B700-F575-4D17-87C6-581A079DE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1391B700-F575-4D17-87C6-581A079DE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0E170-4F08-4DF3-BEB0-C8964EE0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A920E170-4F08-4DF3-BEB0-C8964EE0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A920E170-4F08-4DF3-BEB0-C8964EE0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6062D0-B9A9-49AD-8355-25574CBDF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0E6062D0-B9A9-49AD-8355-25574CBDF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0E6062D0-B9A9-49AD-8355-25574CBDF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A314A0-3EBA-4F20-9EF8-424CC91F0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D2A314A0-3EBA-4F20-9EF8-424CC91F0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2A314A0-3EBA-4F20-9EF8-424CC91F0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7B20C6-9537-43C9-B29C-AF0AD615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767B20C6-9537-43C9-B29C-AF0AD615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767B20C6-9537-43C9-B29C-AF0AD615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3F6F7-E5AB-4BA7-8BCD-A26F41ABD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E0A3F6F7-E5AB-4BA7-8BCD-A26F41ABD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E0A3F6F7-E5AB-4BA7-8BCD-A26F41ABD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826A9-4847-4639-AF35-ADDCA0FB3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EBA826A9-4847-4639-AF35-ADDCA0FB3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EBA826A9-4847-4639-AF35-ADDCA0FB3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4220" y="75987"/>
            <a:ext cx="5929095" cy="5791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খাদ্যে আমিষ থাকে?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7942909"/>
              </p:ext>
            </p:extLst>
          </p:nvPr>
        </p:nvGraphicFramePr>
        <p:xfrm>
          <a:off x="436728" y="655093"/>
          <a:ext cx="11354938" cy="620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33862" y="1449650"/>
            <a:ext cx="190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তিলের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খৈল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4186" y="5325261"/>
            <a:ext cx="208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সরিষার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খৈল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7380" y="5728996"/>
            <a:ext cx="201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2656" y="5728996"/>
            <a:ext cx="2052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সয়াবিন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71888" y="2095981"/>
            <a:ext cx="296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শুটকি মাছের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6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43003D-D98B-43C8-BFE1-D62B3B598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843003D-D98B-43C8-BFE1-D62B3B598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843003D-D98B-43C8-BFE1-D62B3B598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843003D-D98B-43C8-BFE1-D62B3B598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9C79B7-BAEE-4E79-A58C-4E2C6C73C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99C79B7-BAEE-4E79-A58C-4E2C6C73C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99C79B7-BAEE-4E79-A58C-4E2C6C73C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99C79B7-BAEE-4E79-A58C-4E2C6C73C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CF24A-C7FA-43AB-B869-63113F368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36CF24A-C7FA-43AB-B869-63113F368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36CF24A-C7FA-43AB-B869-63113F368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36CF24A-C7FA-43AB-B869-63113F368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73F07A-D526-4002-8CC6-620C84D6A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973F07A-D526-4002-8CC6-620C84D6A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973F07A-D526-4002-8CC6-620C84D6A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973F07A-D526-4002-8CC6-620C84D6A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6368B-24C5-4168-93B5-958B68A8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106368B-24C5-4168-93B5-958B68A8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106368B-24C5-4168-93B5-958B68A8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8106368B-24C5-4168-93B5-958B68A8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18F904-58C1-419D-8BB4-3435C253F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618F904-58C1-419D-8BB4-3435C253F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618F904-58C1-419D-8BB4-3435C253F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618F904-58C1-419D-8BB4-3435C253F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42FDBB-820B-4642-956A-0B47D51E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142FDBB-820B-4642-956A-0B47D51E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142FDBB-820B-4642-956A-0B47D51E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D142FDBB-820B-4642-956A-0B47D51E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3B79F-C3A9-4071-8A87-E593BE66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90B3B79F-C3A9-4071-8A87-E593BE66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0B3B79F-C3A9-4071-8A87-E593BE66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0B3B79F-C3A9-4071-8A87-E593BE669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9F44E0-B56C-43A5-BB0A-B555A4EB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49F44E0-B56C-43A5-BB0A-B555A4EB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49F44E0-B56C-43A5-BB0A-B555A4EB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E49F44E0-B56C-43A5-BB0A-B555A4EB5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4220" y="75987"/>
            <a:ext cx="5929095" cy="7939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খাদ্যে স্নেহ থাকে?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0952138"/>
              </p:ext>
            </p:extLst>
          </p:nvPr>
        </p:nvGraphicFramePr>
        <p:xfrm>
          <a:off x="382137" y="869961"/>
          <a:ext cx="113276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18918" y="1682596"/>
            <a:ext cx="218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5728996"/>
            <a:ext cx="206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সরিষার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948" y="2328927"/>
            <a:ext cx="192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তিলের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6A3F4-49E3-40E4-90B3-95D3802DE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EC6A3F4-49E3-40E4-90B3-95D3802DE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EC6A3F4-49E3-40E4-90B3-95D3802DE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EC6A3F4-49E3-40E4-90B3-95D3802DE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7D2E4-6C9D-47A8-88A4-BD90A46DE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097D2E4-6C9D-47A8-88A4-BD90A46DE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097D2E4-6C9D-47A8-88A4-BD90A46DE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097D2E4-6C9D-47A8-88A4-BD90A46DE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80E358-FA4A-4B4C-B2E9-29867026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180E358-FA4A-4B4C-B2E9-29867026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180E358-FA4A-4B4C-B2E9-29867026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180E358-FA4A-4B4C-B2E9-29867026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593ECA-600C-4650-AFC6-1AB5091D3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D593ECA-600C-4650-AFC6-1AB5091D3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D593ECA-600C-4650-AFC6-1AB5091D3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D593ECA-600C-4650-AFC6-1AB5091D3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4920B2-FC56-4961-9524-BA5487F46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E4920B2-FC56-4961-9524-BA5487F46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E4920B2-FC56-4961-9524-BA5487F46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E4920B2-FC56-4961-9524-BA5487F46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59C57D-0809-48DC-A23B-7065969B2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459C57D-0809-48DC-A23B-7065969B2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459C57D-0809-48DC-A23B-7065969B2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459C57D-0809-48DC-A23B-7065969B2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42E8A-AED4-41D6-A22C-EB6B7C27E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642E8A-AED4-41D6-A22C-EB6B7C27E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642E8A-AED4-41D6-A22C-EB6B7C27E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0642E8A-AED4-41D6-A22C-EB6B7C27E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4220" y="75987"/>
            <a:ext cx="6435956" cy="6904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খাদ্যে খনিজ পদার্থ থাকে?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83190641"/>
              </p:ext>
            </p:extLst>
          </p:nvPr>
        </p:nvGraphicFramePr>
        <p:xfrm>
          <a:off x="585601" y="766482"/>
          <a:ext cx="11093823" cy="621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42988" y="1399592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808" y="5119987"/>
            <a:ext cx="322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ঝিনুক-শামুকের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গুঁড়া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1011" y="5766318"/>
            <a:ext cx="33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ভিটামিন-খনিজ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505" y="2045923"/>
            <a:ext cx="195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হাঁড়ের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B38651A-F179-4193-B72C-D3BDB052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BB38651A-F179-4193-B72C-D3BDB052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BB38651A-F179-4193-B72C-D3BDB052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graphicEl>
                                              <a:dgm id="{BB38651A-F179-4193-B72C-D3BDB0524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FD2C36-39F1-460C-8064-847AE32AC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D9FD2C36-39F1-460C-8064-847AE32AC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D9FD2C36-39F1-460C-8064-847AE32AC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dgm id="{D9FD2C36-39F1-460C-8064-847AE32AC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E4DB1C-C329-4542-AC92-A90117B3B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75E4DB1C-C329-4542-AC92-A90117B3B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75E4DB1C-C329-4542-AC92-A90117B3B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75E4DB1C-C329-4542-AC92-A90117B3B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4735890-6F11-4D87-887E-067B9CB68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D4735890-6F11-4D87-887E-067B9CB68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D4735890-6F11-4D87-887E-067B9CB68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D4735890-6F11-4D87-887E-067B9CB68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EB4195-8E97-4214-87FD-D9FFF028D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16EB4195-8E97-4214-87FD-D9FFF028D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16EB4195-8E97-4214-87FD-D9FFF028D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16EB4195-8E97-4214-87FD-D9FFF028D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1E9EAA-90D5-44BB-A9A3-E523AAE67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B81E9EAA-90D5-44BB-A9A3-E523AAE67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B81E9EAA-90D5-44BB-A9A3-E523AAE67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graphicEl>
                                              <a:dgm id="{B81E9EAA-90D5-44BB-A9A3-E523AAE67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DF89EEB-7124-40D1-BBFC-518D3A11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0DF89EEB-7124-40D1-BBFC-518D3A11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0DF89EEB-7124-40D1-BBFC-518D3A11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graphicEl>
                                              <a:dgm id="{0DF89EEB-7124-40D1-BBFC-518D3A115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CBE76F-96EC-438C-8697-D81A2AB89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34CBE76F-96EC-438C-8697-D81A2AB89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graphicEl>
                                              <a:dgm id="{34CBE76F-96EC-438C-8697-D81A2AB89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dgm id="{34CBE76F-96EC-438C-8697-D81A2AB89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42D79FF-00AF-463D-8EA2-46192FAE1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graphicEl>
                                              <a:dgm id="{242D79FF-00AF-463D-8EA2-46192FAE1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graphicEl>
                                              <a:dgm id="{242D79FF-00AF-463D-8EA2-46192FAE1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graphicEl>
                                              <a:dgm id="{242D79FF-00AF-463D-8EA2-46192FAE1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41" y="1518077"/>
            <a:ext cx="3302096" cy="3821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14409" y="5807926"/>
            <a:ext cx="208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0754" y="5892581"/>
            <a:ext cx="255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মিশ্রণ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4220" y="75987"/>
            <a:ext cx="5929095" cy="7939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খাদ্যে ভিটামিন থাকে?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31" y="1518078"/>
            <a:ext cx="5743207" cy="3821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05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4220" y="290299"/>
            <a:ext cx="5929095" cy="7939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পানি মুরগির জন্য ভাল?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58" y="1519690"/>
            <a:ext cx="4802340" cy="3184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35" y="1519690"/>
            <a:ext cx="4506833" cy="3184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014538" y="5514976"/>
            <a:ext cx="887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মুরগিকে টিউবওয়েল ও কূপের বিশুদ্ধ পানি পান করাতে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625" y="200740"/>
            <a:ext cx="2538749" cy="845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12" y="5288906"/>
            <a:ext cx="11061879" cy="6986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 পুষ্টি উপাদান কত প্রকার ও কি কি? প্রত্যেক প্রকারের ২টি করে উদাহর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9" y="1236372"/>
            <a:ext cx="3722095" cy="36837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4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3" y="1832885"/>
            <a:ext cx="6655640" cy="4523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4952141" y="140720"/>
            <a:ext cx="2764112" cy="13280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72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9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93">
        <p14:doors dir="vert"/>
      </p:transition>
    </mc:Choice>
    <mc:Fallback xmlns="">
      <p:transition spd="slow" advTm="10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1" y="2706644"/>
            <a:ext cx="3159347" cy="26434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18" y="2706644"/>
            <a:ext cx="3588541" cy="26434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69" y="2706644"/>
            <a:ext cx="3374640" cy="26434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427" y="171139"/>
            <a:ext cx="3789145" cy="9162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 রেশন কি?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926" y="1340038"/>
            <a:ext cx="1156635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দানাদার খাদ্য উপকরণ দিয়ে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রেশন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79278381"/>
              </p:ext>
            </p:extLst>
          </p:nvPr>
        </p:nvGraphicFramePr>
        <p:xfrm>
          <a:off x="428399" y="989045"/>
          <a:ext cx="11408228" cy="5868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846397" y="128729"/>
            <a:ext cx="4572231" cy="714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 রেশন  কত প্রকার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16195" y="1061200"/>
            <a:ext cx="2442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লেয়ার মুরগির  বাচ্চার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8628" y="3023118"/>
            <a:ext cx="293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বাড়ন্ত মুরগির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442" y="2746118"/>
            <a:ext cx="3582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 পাড়া মুরগির রেশন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ABF26-6E79-4668-ABC5-90474308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0A3ABF26-6E79-4668-ABC5-90474308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0A3ABF26-6E79-4668-ABC5-90474308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722A0E-05DA-4927-A64C-17B5D030F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B0722A0E-05DA-4927-A64C-17B5D030F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B0722A0E-05DA-4927-A64C-17B5D030F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8C0E2C-4B0B-48BA-A178-3EAADFD93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E78C0E2C-4B0B-48BA-A178-3EAADFD93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E78C0E2C-4B0B-48BA-A178-3EAADFD93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8DDB5E-B7F8-4BFF-9DCD-93E74F7E1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AC8DDB5E-B7F8-4BFF-9DCD-93E74F7E1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AC8DDB5E-B7F8-4BFF-9DCD-93E74F7E1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454BB5-02D5-436B-B9AB-F1AA5D69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AF454BB5-02D5-436B-B9AB-F1AA5D69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AF454BB5-02D5-436B-B9AB-F1AA5D69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976646-0D59-4027-802D-52769779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61976646-0D59-4027-802D-52769779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61976646-0D59-4027-802D-52769779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A339E-915F-4025-A568-6BD41ED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718A339E-915F-4025-A568-6BD41ED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718A339E-915F-4025-A568-6BD41ED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7">
                                            <p:graphicEl>
                                              <a:dgm id="{0A3ABF26-6E79-4668-ABC5-90474308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7">
                                            <p:graphicEl>
                                              <a:dgm id="{0A3ABF26-6E79-4668-ABC5-90474308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7">
                                            <p:graphicEl>
                                              <a:dgm id="{0A3ABF26-6E79-4668-ABC5-90474308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7">
                                            <p:graphicEl>
                                              <a:dgm id="{0A3ABF26-6E79-4668-ABC5-90474308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7">
                                            <p:graphicEl>
                                              <a:dgm id="{B0722A0E-05DA-4927-A64C-17B5D030F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7">
                                            <p:graphicEl>
                                              <a:dgm id="{B0722A0E-05DA-4927-A64C-17B5D030F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7">
                                            <p:graphicEl>
                                              <a:dgm id="{B0722A0E-05DA-4927-A64C-17B5D030F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7">
                                            <p:graphicEl>
                                              <a:dgm id="{B0722A0E-05DA-4927-A64C-17B5D030F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7">
                                            <p:graphicEl>
                                              <a:dgm id="{E78C0E2C-4B0B-48BA-A178-3EAADFD93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7">
                                            <p:graphicEl>
                                              <a:dgm id="{E78C0E2C-4B0B-48BA-A178-3EAADFD93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7">
                                            <p:graphicEl>
                                              <a:dgm id="{E78C0E2C-4B0B-48BA-A178-3EAADFD93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7">
                                            <p:graphicEl>
                                              <a:dgm id="{E78C0E2C-4B0B-48BA-A178-3EAADFD93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7">
                                            <p:graphicEl>
                                              <a:dgm id="{AC8DDB5E-B7F8-4BFF-9DCD-93E74F7E1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7">
                                            <p:graphicEl>
                                              <a:dgm id="{AC8DDB5E-B7F8-4BFF-9DCD-93E74F7E1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7">
                                            <p:graphicEl>
                                              <a:dgm id="{AC8DDB5E-B7F8-4BFF-9DCD-93E74F7E1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7">
                                            <p:graphicEl>
                                              <a:dgm id="{AC8DDB5E-B7F8-4BFF-9DCD-93E74F7E1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7">
                                            <p:graphicEl>
                                              <a:dgm id="{AF454BB5-02D5-436B-B9AB-F1AA5D69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7">
                                            <p:graphicEl>
                                              <a:dgm id="{AF454BB5-02D5-436B-B9AB-F1AA5D69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7">
                                            <p:graphicEl>
                                              <a:dgm id="{AF454BB5-02D5-436B-B9AB-F1AA5D69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7">
                                            <p:graphicEl>
                                              <a:dgm id="{AF454BB5-02D5-436B-B9AB-F1AA5D69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7">
                                            <p:graphicEl>
                                              <a:dgm id="{61976646-0D59-4027-802D-52769779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7">
                                            <p:graphicEl>
                                              <a:dgm id="{61976646-0D59-4027-802D-52769779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7">
                                            <p:graphicEl>
                                              <a:dgm id="{61976646-0D59-4027-802D-52769779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7">
                                            <p:graphicEl>
                                              <a:dgm id="{61976646-0D59-4027-802D-52769779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7">
                                            <p:graphicEl>
                                              <a:dgm id="{718A339E-915F-4025-A568-6BD41ED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7">
                                            <p:graphicEl>
                                              <a:dgm id="{718A339E-915F-4025-A568-6BD41ED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7">
                                            <p:graphicEl>
                                              <a:dgm id="{718A339E-915F-4025-A568-6BD41ED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7">
                                            <p:graphicEl>
                                              <a:dgm id="{718A339E-915F-4025-A568-6BD41ED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7" grpId="1">
        <p:bldSub>
          <a:bldDgm/>
        </p:bldSub>
      </p:bldGraphic>
      <p:bldP spid="8" grpId="0" animBg="1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4" y="633510"/>
            <a:ext cx="2689615" cy="3386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35" y="633510"/>
            <a:ext cx="3749981" cy="3386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62" y="633510"/>
            <a:ext cx="4351102" cy="3259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8904" y="5185090"/>
            <a:ext cx="11834192" cy="14642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 বয়স ও উদ্দেশ্য অনুসারে রেশন তৈরি করে বা বাজার থেকে কিনে মুরগিকে খাওয়াতে হবে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331003"/>
              </p:ext>
            </p:extLst>
          </p:nvPr>
        </p:nvGraphicFramePr>
        <p:xfrm>
          <a:off x="269478" y="1049338"/>
          <a:ext cx="11519694" cy="567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052556" y="42863"/>
            <a:ext cx="7154120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 পাড়া মুরগির রেশন তৈরির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গ্রাফ-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23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29325" y="1443038"/>
            <a:ext cx="2028825" cy="42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335" y="232603"/>
            <a:ext cx="2827412" cy="9803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4900128"/>
            <a:ext cx="10991461" cy="1668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 উল্লেখিত খাদ্যের অনুপাত ঠিক রেখে লেয়ার মুরগির বাচ্চার জন্য রেশন তৈরি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09" y="1999185"/>
            <a:ext cx="6578007" cy="24048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6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408364" y="357929"/>
            <a:ext cx="9474068" cy="919401"/>
          </a:xfrm>
          <a:prstGeom prst="wedgeRoundRectCallout">
            <a:avLst>
              <a:gd name="adj1" fmla="val -580"/>
              <a:gd name="adj2" fmla="val 10163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সরবরাহে বিবেচ্য বিষয়সমূহ কী কী?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8" y="2152100"/>
            <a:ext cx="5256273" cy="34851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1" y="2172868"/>
            <a:ext cx="5827351" cy="34643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37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28" y="93305"/>
            <a:ext cx="11017787" cy="1330039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সরবরাহ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-দেখতে এখানে ক্লিক করুন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97184" y="1330039"/>
            <a:ext cx="8547486" cy="5334710"/>
            <a:chOff x="2097184" y="1330039"/>
            <a:chExt cx="8547486" cy="5334710"/>
          </a:xfrm>
        </p:grpSpPr>
        <p:sp>
          <p:nvSpPr>
            <p:cNvPr id="4" name="TextBox 3"/>
            <p:cNvSpPr txBox="1"/>
            <p:nvPr/>
          </p:nvSpPr>
          <p:spPr>
            <a:xfrm>
              <a:off x="2964310" y="5949660"/>
              <a:ext cx="6336406" cy="71508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 বাচ্চা মুরগি ১০-১৫ গ্রাম খাদ্য খায়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323" y="1330039"/>
              <a:ext cx="4035347" cy="40353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184" y="1330039"/>
              <a:ext cx="4163163" cy="40353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710128" y="1558344"/>
            <a:ext cx="11133700" cy="4849207"/>
            <a:chOff x="710128" y="1558344"/>
            <a:chExt cx="11133700" cy="48492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28" y="1558344"/>
              <a:ext cx="5148028" cy="34257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639" y="1558345"/>
              <a:ext cx="5382189" cy="34257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273170" y="5692462"/>
              <a:ext cx="7675808" cy="71508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বাড়ন্ত মুরগিকে দৈনিক ১০০-১২০ গ্রাম খাদ্য দিতে হয়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0486" y="1545465"/>
            <a:ext cx="11340160" cy="4862086"/>
            <a:chOff x="560486" y="1545465"/>
            <a:chExt cx="11340160" cy="486208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166" y="1568295"/>
              <a:ext cx="5441750" cy="35550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86" y="1545465"/>
              <a:ext cx="5396123" cy="35778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156447" y="5692462"/>
              <a:ext cx="10744199" cy="71508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বয়স্ক মুরগিকে দৈনিক ২০০ মিলিলিটার জীবাণুমুক্ত বিশুদ্ধ পানি দিতে হয়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0572" y="1460315"/>
            <a:ext cx="11037301" cy="4632024"/>
            <a:chOff x="820572" y="1460315"/>
            <a:chExt cx="11037301" cy="46320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72" y="1460315"/>
              <a:ext cx="5563780" cy="34119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751" y="1460315"/>
              <a:ext cx="4795996" cy="34119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910831" y="5384453"/>
              <a:ext cx="10947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প্রতিদিন খাদ্যের পাত্র ও পানির পাত্র পরিষ্কার করে ব্যবহার করতে হবে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7887" y="347377"/>
            <a:ext cx="1996225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861" y="4415393"/>
            <a:ext cx="8824458" cy="19409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	খামারে মুরগির খাদ্যের ২টি গুরুত্ব উল্লেখ কর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মুরগির খাদ্যের পুষ্টি উপাদান কয়টি ও কি কি?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	মুরগির রেশন কত প্রকার ও কি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807078"/>
            <a:ext cx="2459864" cy="214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4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3" y="807078"/>
            <a:ext cx="3514012" cy="2144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4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4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5489" y="347730"/>
            <a:ext cx="2498500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913" y="4765183"/>
            <a:ext cx="11307650" cy="19409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নিকটবর্তী কোন বাণিজ্যিক খামার পরিদর্শন করে সেখানে মুরগিকে  কি কি খাদ্য খাওয়ানো হয় তার উপর একটি প্রতিবেদন তৈরি করে শিক্ষকের নিকট জমা দাও।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96" y="1558343"/>
            <a:ext cx="3902298" cy="291171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40935" y="5795494"/>
            <a:ext cx="464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</a:t>
            </a:r>
            <a:r>
              <a:rPr lang="bn-BD" sz="4800" smtClean="0">
                <a:latin typeface="NikoshBAN" panose="02000000000000000000" pitchFamily="2" charset="0"/>
                <a:cs typeface="NikoshBAN" panose="02000000000000000000" pitchFamily="2" charset="0"/>
              </a:rPr>
              <a:t>থাকুন, সুন্দর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02" y="1482871"/>
            <a:ext cx="6997960" cy="430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736450" y="231509"/>
            <a:ext cx="5344733" cy="9194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ধন্যবাদ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96101" y="0"/>
            <a:ext cx="2932541" cy="1135950"/>
          </a:xfrm>
        </p:spPr>
        <p:txBody>
          <a:bodyPr>
            <a:noAutofit/>
          </a:bodyPr>
          <a:lstStyle/>
          <a:p>
            <a:pPr algn="ctr"/>
            <a:r>
              <a:rPr lang="bn-BD" sz="576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76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955578" y="3137028"/>
            <a:ext cx="5267953" cy="3401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আহমাদ আলী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কামিল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মোবাইল:০১৯২০৫৬৬৪১৩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920" dirty="0">
                <a:latin typeface="NikoshBAN"/>
              </a:rPr>
              <a:t>E-mail:shameemjamuna60@gmail.com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7332610" y="3771696"/>
            <a:ext cx="3888432" cy="2703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84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বিষয়:	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কৃষিশিক্ষা</a:t>
            </a:r>
            <a:endParaRPr lang="bn-BD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পাঠ:   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b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84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0" y="519905"/>
            <a:ext cx="1730824" cy="186411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10749" y="2453764"/>
            <a:ext cx="27432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84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54" y="519905"/>
            <a:ext cx="2675147" cy="31520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00694" y="927279"/>
            <a:ext cx="476518" cy="5611633"/>
            <a:chOff x="5900694" y="927279"/>
            <a:chExt cx="476518" cy="561163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32513" y="927279"/>
              <a:ext cx="0" cy="56116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77212" y="1712890"/>
              <a:ext cx="0" cy="414699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00694" y="1698197"/>
              <a:ext cx="0" cy="414699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13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39">
        <p14:warp dir="in"/>
      </p:transition>
    </mc:Choice>
    <mc:Fallback xmlns="">
      <p:transition spd="slow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50028" y="141667"/>
            <a:ext cx="400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7971" y="5447764"/>
            <a:ext cx="556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বুঝতে পারলাম?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7360" y="972664"/>
            <a:ext cx="5647111" cy="4404487"/>
            <a:chOff x="6349284" y="1168758"/>
            <a:chExt cx="4985465" cy="3871240"/>
          </a:xfrm>
          <a:effectLst>
            <a:reflection endPos="0" dist="50800" dir="5400000" sy="-100000" algn="bl" rotWithShape="0"/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284" y="1168758"/>
              <a:ext cx="4985465" cy="36257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994" y="3996265"/>
              <a:ext cx="1393438" cy="1043733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2" y="3393113"/>
            <a:ext cx="1754313" cy="16446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6" y="972664"/>
            <a:ext cx="4171950" cy="433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13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" y="2515449"/>
            <a:ext cx="5424313" cy="3486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00" y="2515450"/>
            <a:ext cx="5189180" cy="3486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3056284" y="1277728"/>
            <a:ext cx="6079432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8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মুরগির খাদ্য ও পানি ব্যবস্থাপনা</a:t>
            </a:r>
            <a:endParaRPr lang="en-US" sz="48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6410" y="150656"/>
            <a:ext cx="3126156" cy="1021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42260" y="336966"/>
            <a:ext cx="848650" cy="1816389"/>
            <a:chOff x="1195221" y="2641801"/>
            <a:chExt cx="848650" cy="1816389"/>
          </a:xfrm>
        </p:grpSpPr>
        <p:sp>
          <p:nvSpPr>
            <p:cNvPr id="3" name="Rectangle 2"/>
            <p:cNvSpPr/>
            <p:nvPr/>
          </p:nvSpPr>
          <p:spPr>
            <a:xfrm>
              <a:off x="1397540" y="2641801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1401" y="309618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1401" y="358462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5221" y="408885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0835053"/>
              </p:ext>
            </p:extLst>
          </p:nvPr>
        </p:nvGraphicFramePr>
        <p:xfrm>
          <a:off x="138651" y="336966"/>
          <a:ext cx="11903293" cy="655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5311" y="296284"/>
            <a:ext cx="3755639" cy="99012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শিক্ষার্থীগণ-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4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3F9D77-BE7B-45FF-82B6-5B36CE41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053F9D77-BE7B-45FF-82B6-5B36CE41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dgm id="{053F9D77-BE7B-45FF-82B6-5B36CE41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83B75DB-2FDC-4FC5-A679-BB72BD71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783B75DB-2FDC-4FC5-A679-BB72BD71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783B75DB-2FDC-4FC5-A679-BB72BD71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7EF61AF-408D-48B7-AEE3-1BAEAA1B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47EF61AF-408D-48B7-AEE3-1BAEAA1B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47EF61AF-408D-48B7-AEE3-1BAEAA1B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E38919E-87DC-4BD2-9EA9-47F094F5A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AE38919E-87DC-4BD2-9EA9-47F094F5A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AE38919E-87DC-4BD2-9EA9-47F094F5A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308" y="263219"/>
            <a:ext cx="7131590" cy="678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ব্যবস্থাপনার  গুরুত্ব </a:t>
            </a:r>
            <a:endParaRPr lang="en-US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915" y="5926978"/>
            <a:ext cx="1088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বা ছাড়া পদ্ধতিতে পালন করা মুরগি পরিমিত ও সুষম খাবার পায় 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99" y="1266822"/>
            <a:ext cx="6496411" cy="4397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42308" y="120338"/>
            <a:ext cx="7131590" cy="8340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ব্যবস্থাপনার  গুরুত্ব </a:t>
            </a:r>
            <a:endParaRPr lang="en-US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459481"/>
            <a:ext cx="5082166" cy="352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484732"/>
            <a:ext cx="5169306" cy="3439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62708" y="5514538"/>
            <a:ext cx="11493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-সবজি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5485258"/>
            <a:ext cx="1188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বসতবাড়িতে উন্নত জাতের মুরগি পালন করলে সুষম খাদ্য না দিলে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 ডিম ও মাংস পাওয়া যায় 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8" y="1455317"/>
            <a:ext cx="5291512" cy="3316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42308" y="263219"/>
            <a:ext cx="6307383" cy="678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ব্যবস্থাপনার  গুরুত্ব 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751" y="1455316"/>
            <a:ext cx="5058230" cy="3316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2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1019</Words>
  <Application>Microsoft Office PowerPoint</Application>
  <PresentationFormat>Widescreen</PresentationFormat>
  <Paragraphs>194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খাদ্য ও পানি ব্যবস্থাপনার  গুরুত্ব </vt:lpstr>
      <vt:lpstr>PowerPoint Presentation</vt:lpstr>
      <vt:lpstr>খাদ্য ও পানি ব্যবস্থাপনার  গুরুত্ব </vt:lpstr>
      <vt:lpstr>খাদ্য ও পানি ব্যবস্থাপনার  গুরুত্ব </vt:lpstr>
      <vt:lpstr>খাদ্য ও পানি ব্যবস্থাপনার  গুরুত্ব </vt:lpstr>
      <vt:lpstr>মুরগির খাদ্যের পুষ্টি উপাদানসমূহ কি কি?</vt:lpstr>
      <vt:lpstr> কোন কোন খাদ্যে শর্করা থাকে?</vt:lpstr>
      <vt:lpstr> কোন কোন খাদ্যে আমিষ থাকে?</vt:lpstr>
      <vt:lpstr> কোন কোন খাদ্যে স্নেহ থাকে?</vt:lpstr>
      <vt:lpstr> কোন কোন খাদ্যে খনিজ পদার্থ থাকে?</vt:lpstr>
      <vt:lpstr> কোন কোন খাদ্যে ভিটামিন থাকে?</vt:lpstr>
      <vt:lpstr>PowerPoint Presentation</vt:lpstr>
      <vt:lpstr>একক কাজ</vt:lpstr>
      <vt:lpstr>মুরগির রেশন কি? 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খাদ্য ও পানি সরবরাহ -দেখতে এখানে ক্লিক করুন</vt:lpstr>
      <vt:lpstr>PowerPoint Presentation</vt:lpstr>
      <vt:lpstr>PowerPoint Presentation</vt:lpstr>
      <vt:lpstr>PowerPoint Presentation</vt:lpstr>
    </vt:vector>
  </TitlesOfParts>
  <Company>sdsafdsa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Teacher</cp:lastModifiedBy>
  <cp:revision>171</cp:revision>
  <dcterms:created xsi:type="dcterms:W3CDTF">2015-06-06T01:13:17Z</dcterms:created>
  <dcterms:modified xsi:type="dcterms:W3CDTF">2016-08-06T11:37:09Z</dcterms:modified>
</cp:coreProperties>
</file>